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31.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887EA871-B586-4436-B0F2-16F96C341EE5}" type="slidenum">
              <a:t>&lt;#&gt;</a:t>
            </a:fld>
          </a:p>
        </p:txBody>
      </p:sp>
      <p:sp>
        <p:nvSpPr>
          <p:cNvPr id="4" name="PlaceHolder 3"/>
          <p:cNvSpPr>
            <a:spLocks noGrp="1"/>
          </p:cNvSpPr>
          <p:nvPr>
            <p:ph type="dt" idx="1"/>
          </p:nvPr>
        </p:nvSpPr>
        <p:spPr/>
        <p:txBody>
          <a:bodyPr/>
          <a:p>
            <a:r>
              <a:rPr lang="fr-F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31" name="PlaceHolder 2"/>
          <p:cNvSpPr>
            <a:spLocks noGrp="1"/>
          </p:cNvSpPr>
          <p:nvPr>
            <p:ph/>
          </p:nvPr>
        </p:nvSpPr>
        <p:spPr>
          <a:xfrm>
            <a:off x="3869280" y="864000"/>
            <a:ext cx="731484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32" name="PlaceHolder 3"/>
          <p:cNvSpPr>
            <a:spLocks noGrp="1"/>
          </p:cNvSpPr>
          <p:nvPr>
            <p:ph/>
          </p:nvPr>
        </p:nvSpPr>
        <p:spPr>
          <a:xfrm>
            <a:off x="3869280" y="3538800"/>
            <a:ext cx="731484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02E8B52-C41B-432D-9B2C-9B226FC5BFA3}" type="slidenum">
              <a:t>&lt;#&gt;</a:t>
            </a:fld>
          </a:p>
        </p:txBody>
      </p:sp>
      <p:sp>
        <p:nvSpPr>
          <p:cNvPr id="7" name="PlaceHolder 6"/>
          <p:cNvSpPr>
            <a:spLocks noGrp="1"/>
          </p:cNvSpPr>
          <p:nvPr>
            <p:ph type="dt" idx="1"/>
          </p:nvPr>
        </p:nvSpPr>
        <p:spPr/>
        <p:txBody>
          <a:bodyPr/>
          <a:p>
            <a:r>
              <a:rPr lang="fr-F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34" name="PlaceHolder 2"/>
          <p:cNvSpPr>
            <a:spLocks noGrp="1"/>
          </p:cNvSpPr>
          <p:nvPr>
            <p:ph/>
          </p:nvPr>
        </p:nvSpPr>
        <p:spPr>
          <a:xfrm>
            <a:off x="386928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35" name="PlaceHolder 3"/>
          <p:cNvSpPr>
            <a:spLocks noGrp="1"/>
          </p:cNvSpPr>
          <p:nvPr>
            <p:ph/>
          </p:nvPr>
        </p:nvSpPr>
        <p:spPr>
          <a:xfrm>
            <a:off x="761760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36" name="PlaceHolder 4"/>
          <p:cNvSpPr>
            <a:spLocks noGrp="1"/>
          </p:cNvSpPr>
          <p:nvPr>
            <p:ph/>
          </p:nvPr>
        </p:nvSpPr>
        <p:spPr>
          <a:xfrm>
            <a:off x="3869280" y="35388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37" name="PlaceHolder 5"/>
          <p:cNvSpPr>
            <a:spLocks noGrp="1"/>
          </p:cNvSpPr>
          <p:nvPr>
            <p:ph/>
          </p:nvPr>
        </p:nvSpPr>
        <p:spPr>
          <a:xfrm>
            <a:off x="7617600" y="35388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7AFA3EE4-45E6-4518-8028-8E7F1E40208F}" type="slidenum">
              <a:t>&lt;#&gt;</a:t>
            </a:fld>
          </a:p>
        </p:txBody>
      </p:sp>
      <p:sp>
        <p:nvSpPr>
          <p:cNvPr id="9" name="PlaceHolder 8"/>
          <p:cNvSpPr>
            <a:spLocks noGrp="1"/>
          </p:cNvSpPr>
          <p:nvPr>
            <p:ph type="dt" idx="1"/>
          </p:nvPr>
        </p:nvSpPr>
        <p:spPr/>
        <p:txBody>
          <a:bodyPr/>
          <a:p>
            <a:r>
              <a:rPr lang="fr-F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39" name="PlaceHolder 2"/>
          <p:cNvSpPr>
            <a:spLocks noGrp="1"/>
          </p:cNvSpPr>
          <p:nvPr>
            <p:ph/>
          </p:nvPr>
        </p:nvSpPr>
        <p:spPr>
          <a:xfrm>
            <a:off x="3869280" y="8640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40" name="PlaceHolder 3"/>
          <p:cNvSpPr>
            <a:spLocks noGrp="1"/>
          </p:cNvSpPr>
          <p:nvPr>
            <p:ph/>
          </p:nvPr>
        </p:nvSpPr>
        <p:spPr>
          <a:xfrm>
            <a:off x="6342480" y="8640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41" name="PlaceHolder 4"/>
          <p:cNvSpPr>
            <a:spLocks noGrp="1"/>
          </p:cNvSpPr>
          <p:nvPr>
            <p:ph/>
          </p:nvPr>
        </p:nvSpPr>
        <p:spPr>
          <a:xfrm>
            <a:off x="8815680" y="8640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42" name="PlaceHolder 5"/>
          <p:cNvSpPr>
            <a:spLocks noGrp="1"/>
          </p:cNvSpPr>
          <p:nvPr>
            <p:ph/>
          </p:nvPr>
        </p:nvSpPr>
        <p:spPr>
          <a:xfrm>
            <a:off x="3869280" y="35388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43" name="PlaceHolder 6"/>
          <p:cNvSpPr>
            <a:spLocks noGrp="1"/>
          </p:cNvSpPr>
          <p:nvPr>
            <p:ph/>
          </p:nvPr>
        </p:nvSpPr>
        <p:spPr>
          <a:xfrm>
            <a:off x="6342480" y="35388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44" name="PlaceHolder 7"/>
          <p:cNvSpPr>
            <a:spLocks noGrp="1"/>
          </p:cNvSpPr>
          <p:nvPr>
            <p:ph/>
          </p:nvPr>
        </p:nvSpPr>
        <p:spPr>
          <a:xfrm>
            <a:off x="8815680" y="35388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E633364B-45F0-4E01-BE7E-21345578D6A3}" type="slidenum">
              <a:t>&lt;#&gt;</a:t>
            </a:fld>
          </a:p>
        </p:txBody>
      </p:sp>
      <p:sp>
        <p:nvSpPr>
          <p:cNvPr id="11" name="PlaceHolder 10"/>
          <p:cNvSpPr>
            <a:spLocks noGrp="1"/>
          </p:cNvSpPr>
          <p:nvPr>
            <p:ph type="dt" idx="1"/>
          </p:nvPr>
        </p:nvSpPr>
        <p:spPr/>
        <p:txBody>
          <a:bodyPr/>
          <a:p>
            <a:r>
              <a:rPr lang="fr-FR"/>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A0A0293C-6940-4E47-9AFF-C65A8F446C3B}" type="slidenum">
              <a:t>&lt;#&gt;</a:t>
            </a:fld>
          </a:p>
        </p:txBody>
      </p:sp>
      <p:sp>
        <p:nvSpPr>
          <p:cNvPr id="4" name="PlaceHolder 3"/>
          <p:cNvSpPr>
            <a:spLocks noGrp="1"/>
          </p:cNvSpPr>
          <p:nvPr>
            <p:ph type="dt" idx="4"/>
          </p:nvPr>
        </p:nvSpPr>
        <p:spPr/>
        <p:txBody>
          <a:bodyPr/>
          <a:p>
            <a:r>
              <a:rPr lang="fr-FR"/>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53" name="PlaceHolder 2"/>
          <p:cNvSpPr>
            <a:spLocks noGrp="1"/>
          </p:cNvSpPr>
          <p:nvPr>
            <p:ph type="subTitle"/>
          </p:nvPr>
        </p:nvSpPr>
        <p:spPr>
          <a:xfrm>
            <a:off x="3869280" y="864000"/>
            <a:ext cx="7314840" cy="5120280"/>
          </a:xfrm>
          <a:prstGeom prst="rect">
            <a:avLst/>
          </a:prstGeom>
          <a:noFill/>
          <a:ln w="0">
            <a:noFill/>
          </a:ln>
        </p:spPr>
        <p:txBody>
          <a:bodyPr lIns="0" rIns="0" tIns="0" bIns="0" anchor="ctr">
            <a:noAutofit/>
          </a:bodyPr>
          <a:p>
            <a:pPr indent="0" algn="ctr">
              <a:buNone/>
            </a:pPr>
            <a:endParaRPr b="0" lang="fr-FR"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8411E69C-BC79-49B2-9AF2-31C025BF3289}" type="slidenum">
              <a:t>&lt;#&gt;</a:t>
            </a:fld>
          </a:p>
        </p:txBody>
      </p:sp>
      <p:sp>
        <p:nvSpPr>
          <p:cNvPr id="6" name="PlaceHolder 5"/>
          <p:cNvSpPr>
            <a:spLocks noGrp="1"/>
          </p:cNvSpPr>
          <p:nvPr>
            <p:ph type="dt" idx="4"/>
          </p:nvPr>
        </p:nvSpPr>
        <p:spPr/>
        <p:txBody>
          <a:bodyPr/>
          <a:p>
            <a:r>
              <a:rPr lang="fr-FR"/>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55" name="PlaceHolder 2"/>
          <p:cNvSpPr>
            <a:spLocks noGrp="1"/>
          </p:cNvSpPr>
          <p:nvPr>
            <p:ph/>
          </p:nvPr>
        </p:nvSpPr>
        <p:spPr>
          <a:xfrm>
            <a:off x="3869280" y="864000"/>
            <a:ext cx="731484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CA34C5FB-FA2F-41F0-9BB1-24E43332DE52}" type="slidenum">
              <a:t>&lt;#&gt;</a:t>
            </a:fld>
          </a:p>
        </p:txBody>
      </p:sp>
      <p:sp>
        <p:nvSpPr>
          <p:cNvPr id="6" name="PlaceHolder 5"/>
          <p:cNvSpPr>
            <a:spLocks noGrp="1"/>
          </p:cNvSpPr>
          <p:nvPr>
            <p:ph type="dt" idx="4"/>
          </p:nvPr>
        </p:nvSpPr>
        <p:spPr/>
        <p:txBody>
          <a:bodyPr/>
          <a:p>
            <a:r>
              <a:rPr lang="fr-FR"/>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57" name="PlaceHolder 2"/>
          <p:cNvSpPr>
            <a:spLocks noGrp="1"/>
          </p:cNvSpPr>
          <p:nvPr>
            <p:ph/>
          </p:nvPr>
        </p:nvSpPr>
        <p:spPr>
          <a:xfrm>
            <a:off x="3869280" y="864000"/>
            <a:ext cx="356940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58" name="PlaceHolder 3"/>
          <p:cNvSpPr>
            <a:spLocks noGrp="1"/>
          </p:cNvSpPr>
          <p:nvPr>
            <p:ph/>
          </p:nvPr>
        </p:nvSpPr>
        <p:spPr>
          <a:xfrm>
            <a:off x="7617600" y="864000"/>
            <a:ext cx="356940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9DBB7499-064C-4390-8885-90A19D62796B}" type="slidenum">
              <a:t>&lt;#&gt;</a:t>
            </a:fld>
          </a:p>
        </p:txBody>
      </p:sp>
      <p:sp>
        <p:nvSpPr>
          <p:cNvPr id="7" name="PlaceHolder 6"/>
          <p:cNvSpPr>
            <a:spLocks noGrp="1"/>
          </p:cNvSpPr>
          <p:nvPr>
            <p:ph type="dt" idx="4"/>
          </p:nvPr>
        </p:nvSpPr>
        <p:spPr/>
        <p:txBody>
          <a:bodyPr/>
          <a:p>
            <a:r>
              <a:rPr lang="fr-FR"/>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2CBC9BD7-FFCE-4BFA-83C1-590F12690077}" type="slidenum">
              <a:t>&lt;#&gt;</a:t>
            </a:fld>
          </a:p>
        </p:txBody>
      </p:sp>
      <p:sp>
        <p:nvSpPr>
          <p:cNvPr id="5" name="PlaceHolder 4"/>
          <p:cNvSpPr>
            <a:spLocks noGrp="1"/>
          </p:cNvSpPr>
          <p:nvPr>
            <p:ph type="dt" idx="4"/>
          </p:nvPr>
        </p:nvSpPr>
        <p:spPr/>
        <p:txBody>
          <a:bodyPr/>
          <a:p>
            <a:r>
              <a:rPr lang="fr-FR"/>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253080" y="4929840"/>
            <a:ext cx="2946960" cy="13716000"/>
          </a:xfrm>
          <a:prstGeom prst="rect">
            <a:avLst/>
          </a:prstGeom>
          <a:noFill/>
          <a:ln w="0">
            <a:noFill/>
          </a:ln>
        </p:spPr>
        <p:txBody>
          <a:bodyPr lIns="0" rIns="0" tIns="0" bIns="0" anchor="ctr">
            <a:noAutofit/>
          </a:bodyPr>
          <a:p>
            <a:pPr algn="ctr"/>
            <a:endParaRPr b="0" lang="fr-FR" sz="32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36C3EC4D-A3C6-4CD6-87B2-C11CE762E464}" type="slidenum">
              <a:t>&lt;#&gt;</a:t>
            </a:fld>
          </a:p>
        </p:txBody>
      </p:sp>
      <p:sp>
        <p:nvSpPr>
          <p:cNvPr id="5" name="PlaceHolder 4"/>
          <p:cNvSpPr>
            <a:spLocks noGrp="1"/>
          </p:cNvSpPr>
          <p:nvPr>
            <p:ph type="dt" idx="4"/>
          </p:nvPr>
        </p:nvSpPr>
        <p:spPr/>
        <p:txBody>
          <a:bodyPr/>
          <a:p>
            <a:r>
              <a:rPr lang="fr-FR"/>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62" name="PlaceHolder 2"/>
          <p:cNvSpPr>
            <a:spLocks noGrp="1"/>
          </p:cNvSpPr>
          <p:nvPr>
            <p:ph/>
          </p:nvPr>
        </p:nvSpPr>
        <p:spPr>
          <a:xfrm>
            <a:off x="386928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63" name="PlaceHolder 3"/>
          <p:cNvSpPr>
            <a:spLocks noGrp="1"/>
          </p:cNvSpPr>
          <p:nvPr>
            <p:ph/>
          </p:nvPr>
        </p:nvSpPr>
        <p:spPr>
          <a:xfrm>
            <a:off x="7617600" y="864000"/>
            <a:ext cx="356940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64" name="PlaceHolder 4"/>
          <p:cNvSpPr>
            <a:spLocks noGrp="1"/>
          </p:cNvSpPr>
          <p:nvPr>
            <p:ph/>
          </p:nvPr>
        </p:nvSpPr>
        <p:spPr>
          <a:xfrm>
            <a:off x="3869280" y="35388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4C13A704-A048-4878-BC3B-DA024A167E8A}" type="slidenum">
              <a:t>&lt;#&gt;</a:t>
            </a:fld>
          </a:p>
        </p:txBody>
      </p:sp>
      <p:sp>
        <p:nvSpPr>
          <p:cNvPr id="8" name="PlaceHolder 7"/>
          <p:cNvSpPr>
            <a:spLocks noGrp="1"/>
          </p:cNvSpPr>
          <p:nvPr>
            <p:ph type="dt" idx="4"/>
          </p:nvPr>
        </p:nvSpPr>
        <p:spPr/>
        <p:txBody>
          <a:bodyPr/>
          <a:p>
            <a:r>
              <a:rPr lang="fr-F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10" name="PlaceHolder 2"/>
          <p:cNvSpPr>
            <a:spLocks noGrp="1"/>
          </p:cNvSpPr>
          <p:nvPr>
            <p:ph type="subTitle"/>
          </p:nvPr>
        </p:nvSpPr>
        <p:spPr>
          <a:xfrm>
            <a:off x="3869280" y="864000"/>
            <a:ext cx="7314840" cy="5120280"/>
          </a:xfrm>
          <a:prstGeom prst="rect">
            <a:avLst/>
          </a:prstGeom>
          <a:noFill/>
          <a:ln w="0">
            <a:noFill/>
          </a:ln>
        </p:spPr>
        <p:txBody>
          <a:bodyPr lIns="0" rIns="0" tIns="0" bIns="0" anchor="ctr">
            <a:noAutofit/>
          </a:bodyPr>
          <a:p>
            <a:pPr indent="0" algn="ctr">
              <a:buNone/>
            </a:pPr>
            <a:endParaRPr b="0" lang="fr-FR"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374B1567-4A8C-4F76-BB33-817BFEF07F62}" type="slidenum">
              <a:t>&lt;#&gt;</a:t>
            </a:fld>
          </a:p>
        </p:txBody>
      </p:sp>
      <p:sp>
        <p:nvSpPr>
          <p:cNvPr id="6" name="PlaceHolder 5"/>
          <p:cNvSpPr>
            <a:spLocks noGrp="1"/>
          </p:cNvSpPr>
          <p:nvPr>
            <p:ph type="dt" idx="1"/>
          </p:nvPr>
        </p:nvSpPr>
        <p:spPr/>
        <p:txBody>
          <a:bodyPr/>
          <a:p>
            <a:r>
              <a:rPr lang="fr-FR"/>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66" name="PlaceHolder 2"/>
          <p:cNvSpPr>
            <a:spLocks noGrp="1"/>
          </p:cNvSpPr>
          <p:nvPr>
            <p:ph/>
          </p:nvPr>
        </p:nvSpPr>
        <p:spPr>
          <a:xfrm>
            <a:off x="3869280" y="864000"/>
            <a:ext cx="356940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67" name="PlaceHolder 3"/>
          <p:cNvSpPr>
            <a:spLocks noGrp="1"/>
          </p:cNvSpPr>
          <p:nvPr>
            <p:ph/>
          </p:nvPr>
        </p:nvSpPr>
        <p:spPr>
          <a:xfrm>
            <a:off x="761760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68" name="PlaceHolder 4"/>
          <p:cNvSpPr>
            <a:spLocks noGrp="1"/>
          </p:cNvSpPr>
          <p:nvPr>
            <p:ph/>
          </p:nvPr>
        </p:nvSpPr>
        <p:spPr>
          <a:xfrm>
            <a:off x="7617600" y="35388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ED43E22F-5B7C-4889-9229-C77DE11BD3B9}" type="slidenum">
              <a:t>&lt;#&gt;</a:t>
            </a:fld>
          </a:p>
        </p:txBody>
      </p:sp>
      <p:sp>
        <p:nvSpPr>
          <p:cNvPr id="8" name="PlaceHolder 7"/>
          <p:cNvSpPr>
            <a:spLocks noGrp="1"/>
          </p:cNvSpPr>
          <p:nvPr>
            <p:ph type="dt" idx="4"/>
          </p:nvPr>
        </p:nvSpPr>
        <p:spPr/>
        <p:txBody>
          <a:bodyPr/>
          <a:p>
            <a:r>
              <a:rPr lang="fr-FR"/>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70" name="PlaceHolder 2"/>
          <p:cNvSpPr>
            <a:spLocks noGrp="1"/>
          </p:cNvSpPr>
          <p:nvPr>
            <p:ph/>
          </p:nvPr>
        </p:nvSpPr>
        <p:spPr>
          <a:xfrm>
            <a:off x="386928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71" name="PlaceHolder 3"/>
          <p:cNvSpPr>
            <a:spLocks noGrp="1"/>
          </p:cNvSpPr>
          <p:nvPr>
            <p:ph/>
          </p:nvPr>
        </p:nvSpPr>
        <p:spPr>
          <a:xfrm>
            <a:off x="761760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72" name="PlaceHolder 4"/>
          <p:cNvSpPr>
            <a:spLocks noGrp="1"/>
          </p:cNvSpPr>
          <p:nvPr>
            <p:ph/>
          </p:nvPr>
        </p:nvSpPr>
        <p:spPr>
          <a:xfrm>
            <a:off x="3869280" y="3538800"/>
            <a:ext cx="731484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E7045F07-29A2-4A59-85BE-846BAB83F3AE}" type="slidenum">
              <a:t>&lt;#&gt;</a:t>
            </a:fld>
          </a:p>
        </p:txBody>
      </p:sp>
      <p:sp>
        <p:nvSpPr>
          <p:cNvPr id="8" name="PlaceHolder 7"/>
          <p:cNvSpPr>
            <a:spLocks noGrp="1"/>
          </p:cNvSpPr>
          <p:nvPr>
            <p:ph type="dt" idx="4"/>
          </p:nvPr>
        </p:nvSpPr>
        <p:spPr/>
        <p:txBody>
          <a:bodyPr/>
          <a:p>
            <a:r>
              <a:rPr lang="fr-FR"/>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74" name="PlaceHolder 2"/>
          <p:cNvSpPr>
            <a:spLocks noGrp="1"/>
          </p:cNvSpPr>
          <p:nvPr>
            <p:ph/>
          </p:nvPr>
        </p:nvSpPr>
        <p:spPr>
          <a:xfrm>
            <a:off x="3869280" y="864000"/>
            <a:ext cx="731484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75" name="PlaceHolder 3"/>
          <p:cNvSpPr>
            <a:spLocks noGrp="1"/>
          </p:cNvSpPr>
          <p:nvPr>
            <p:ph/>
          </p:nvPr>
        </p:nvSpPr>
        <p:spPr>
          <a:xfrm>
            <a:off x="3869280" y="3538800"/>
            <a:ext cx="731484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67EEC5DA-C71D-4904-BC18-13C67F6E68DC}" type="slidenum">
              <a:t>&lt;#&gt;</a:t>
            </a:fld>
          </a:p>
        </p:txBody>
      </p:sp>
      <p:sp>
        <p:nvSpPr>
          <p:cNvPr id="7" name="PlaceHolder 6"/>
          <p:cNvSpPr>
            <a:spLocks noGrp="1"/>
          </p:cNvSpPr>
          <p:nvPr>
            <p:ph type="dt" idx="4"/>
          </p:nvPr>
        </p:nvSpPr>
        <p:spPr/>
        <p:txBody>
          <a:bodyPr/>
          <a:p>
            <a:r>
              <a:rPr lang="fr-FR"/>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77" name="PlaceHolder 2"/>
          <p:cNvSpPr>
            <a:spLocks noGrp="1"/>
          </p:cNvSpPr>
          <p:nvPr>
            <p:ph/>
          </p:nvPr>
        </p:nvSpPr>
        <p:spPr>
          <a:xfrm>
            <a:off x="386928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78" name="PlaceHolder 3"/>
          <p:cNvSpPr>
            <a:spLocks noGrp="1"/>
          </p:cNvSpPr>
          <p:nvPr>
            <p:ph/>
          </p:nvPr>
        </p:nvSpPr>
        <p:spPr>
          <a:xfrm>
            <a:off x="761760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79" name="PlaceHolder 4"/>
          <p:cNvSpPr>
            <a:spLocks noGrp="1"/>
          </p:cNvSpPr>
          <p:nvPr>
            <p:ph/>
          </p:nvPr>
        </p:nvSpPr>
        <p:spPr>
          <a:xfrm>
            <a:off x="3869280" y="35388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80" name="PlaceHolder 5"/>
          <p:cNvSpPr>
            <a:spLocks noGrp="1"/>
          </p:cNvSpPr>
          <p:nvPr>
            <p:ph/>
          </p:nvPr>
        </p:nvSpPr>
        <p:spPr>
          <a:xfrm>
            <a:off x="7617600" y="35388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85E126D6-1EC2-44B1-9ECB-84FB2E16F3F5}" type="slidenum">
              <a:t>&lt;#&gt;</a:t>
            </a:fld>
          </a:p>
        </p:txBody>
      </p:sp>
      <p:sp>
        <p:nvSpPr>
          <p:cNvPr id="9" name="PlaceHolder 8"/>
          <p:cNvSpPr>
            <a:spLocks noGrp="1"/>
          </p:cNvSpPr>
          <p:nvPr>
            <p:ph type="dt" idx="4"/>
          </p:nvPr>
        </p:nvSpPr>
        <p:spPr/>
        <p:txBody>
          <a:bodyPr/>
          <a:p>
            <a:r>
              <a:rPr lang="fr-FR"/>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82" name="PlaceHolder 2"/>
          <p:cNvSpPr>
            <a:spLocks noGrp="1"/>
          </p:cNvSpPr>
          <p:nvPr>
            <p:ph/>
          </p:nvPr>
        </p:nvSpPr>
        <p:spPr>
          <a:xfrm>
            <a:off x="3869280" y="8640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83" name="PlaceHolder 3"/>
          <p:cNvSpPr>
            <a:spLocks noGrp="1"/>
          </p:cNvSpPr>
          <p:nvPr>
            <p:ph/>
          </p:nvPr>
        </p:nvSpPr>
        <p:spPr>
          <a:xfrm>
            <a:off x="6342480" y="8640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84" name="PlaceHolder 4"/>
          <p:cNvSpPr>
            <a:spLocks noGrp="1"/>
          </p:cNvSpPr>
          <p:nvPr>
            <p:ph/>
          </p:nvPr>
        </p:nvSpPr>
        <p:spPr>
          <a:xfrm>
            <a:off x="8815680" y="8640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85" name="PlaceHolder 5"/>
          <p:cNvSpPr>
            <a:spLocks noGrp="1"/>
          </p:cNvSpPr>
          <p:nvPr>
            <p:ph/>
          </p:nvPr>
        </p:nvSpPr>
        <p:spPr>
          <a:xfrm>
            <a:off x="3869280" y="35388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86" name="PlaceHolder 6"/>
          <p:cNvSpPr>
            <a:spLocks noGrp="1"/>
          </p:cNvSpPr>
          <p:nvPr>
            <p:ph/>
          </p:nvPr>
        </p:nvSpPr>
        <p:spPr>
          <a:xfrm>
            <a:off x="6342480" y="35388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87" name="PlaceHolder 7"/>
          <p:cNvSpPr>
            <a:spLocks noGrp="1"/>
          </p:cNvSpPr>
          <p:nvPr>
            <p:ph/>
          </p:nvPr>
        </p:nvSpPr>
        <p:spPr>
          <a:xfrm>
            <a:off x="8815680" y="35388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14773B86-32A1-4772-B5F8-4A1BA1259B3B}" type="slidenum">
              <a:t>&lt;#&gt;</a:t>
            </a:fld>
          </a:p>
        </p:txBody>
      </p:sp>
      <p:sp>
        <p:nvSpPr>
          <p:cNvPr id="11" name="PlaceHolder 10"/>
          <p:cNvSpPr>
            <a:spLocks noGrp="1"/>
          </p:cNvSpPr>
          <p:nvPr>
            <p:ph type="dt" idx="4"/>
          </p:nvPr>
        </p:nvSpPr>
        <p:spPr/>
        <p:txBody>
          <a:bodyPr/>
          <a:p>
            <a:r>
              <a:rPr lang="fr-FR"/>
              <a:t/>
            </a: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p>
            <a:r>
              <a:t>Footer</a:t>
            </a:r>
          </a:p>
        </p:txBody>
      </p:sp>
      <p:sp>
        <p:nvSpPr>
          <p:cNvPr id="3" name="PlaceHolder 2"/>
          <p:cNvSpPr>
            <a:spLocks noGrp="1"/>
          </p:cNvSpPr>
          <p:nvPr>
            <p:ph type="sldNum" idx="9"/>
          </p:nvPr>
        </p:nvSpPr>
        <p:spPr/>
        <p:txBody>
          <a:bodyPr/>
          <a:p>
            <a:fld id="{8633714D-5BC3-4B88-AE1C-F8582387906F}" type="slidenum">
              <a:t>&lt;#&gt;</a:t>
            </a:fld>
          </a:p>
        </p:txBody>
      </p:sp>
      <p:sp>
        <p:nvSpPr>
          <p:cNvPr id="4" name="PlaceHolder 3"/>
          <p:cNvSpPr>
            <a:spLocks noGrp="1"/>
          </p:cNvSpPr>
          <p:nvPr>
            <p:ph type="dt" idx="7"/>
          </p:nvPr>
        </p:nvSpPr>
        <p:spPr/>
        <p:txBody>
          <a:bodyPr/>
          <a:p>
            <a:r>
              <a:rPr lang="fr-FR"/>
              <a:t/>
            </a: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6"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97" name="PlaceHolder 2"/>
          <p:cNvSpPr>
            <a:spLocks noGrp="1"/>
          </p:cNvSpPr>
          <p:nvPr>
            <p:ph type="subTitle"/>
          </p:nvPr>
        </p:nvSpPr>
        <p:spPr>
          <a:xfrm>
            <a:off x="3869280" y="864000"/>
            <a:ext cx="7314840" cy="5120280"/>
          </a:xfrm>
          <a:prstGeom prst="rect">
            <a:avLst/>
          </a:prstGeom>
          <a:noFill/>
          <a:ln w="0">
            <a:noFill/>
          </a:ln>
        </p:spPr>
        <p:txBody>
          <a:bodyPr lIns="0" rIns="0" tIns="0" bIns="0" anchor="ctr">
            <a:noAutofit/>
          </a:bodyPr>
          <a:p>
            <a:pPr indent="0" algn="ctr">
              <a:buNone/>
            </a:pPr>
            <a:endParaRPr b="0" lang="fr-FR" sz="3200" spc="-1" strike="noStrike">
              <a:solidFill>
                <a:srgbClr val="000000"/>
              </a:solidFill>
              <a:latin typeface="Arial"/>
            </a:endParaRPr>
          </a:p>
        </p:txBody>
      </p:sp>
      <p:sp>
        <p:nvSpPr>
          <p:cNvPr id="4" name="PlaceHolder 3"/>
          <p:cNvSpPr>
            <a:spLocks noGrp="1"/>
          </p:cNvSpPr>
          <p:nvPr>
            <p:ph type="ftr" idx="8"/>
          </p:nvPr>
        </p:nvSpPr>
        <p:spPr/>
        <p:txBody>
          <a:bodyPr/>
          <a:p>
            <a:r>
              <a:t>Footer</a:t>
            </a:r>
          </a:p>
        </p:txBody>
      </p:sp>
      <p:sp>
        <p:nvSpPr>
          <p:cNvPr id="5" name="PlaceHolder 4"/>
          <p:cNvSpPr>
            <a:spLocks noGrp="1"/>
          </p:cNvSpPr>
          <p:nvPr>
            <p:ph type="sldNum" idx="9"/>
          </p:nvPr>
        </p:nvSpPr>
        <p:spPr/>
        <p:txBody>
          <a:bodyPr/>
          <a:p>
            <a:fld id="{55172809-FBD5-4D2A-BAC2-5C42EED7C71A}" type="slidenum">
              <a:t>&lt;#&gt;</a:t>
            </a:fld>
          </a:p>
        </p:txBody>
      </p:sp>
      <p:sp>
        <p:nvSpPr>
          <p:cNvPr id="6" name="PlaceHolder 5"/>
          <p:cNvSpPr>
            <a:spLocks noGrp="1"/>
          </p:cNvSpPr>
          <p:nvPr>
            <p:ph type="dt" idx="7"/>
          </p:nvPr>
        </p:nvSpPr>
        <p:spPr/>
        <p:txBody>
          <a:bodyPr/>
          <a:p>
            <a:r>
              <a:rPr lang="fr-FR"/>
              <a:t/>
            </a: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99" name="PlaceHolder 2"/>
          <p:cNvSpPr>
            <a:spLocks noGrp="1"/>
          </p:cNvSpPr>
          <p:nvPr>
            <p:ph/>
          </p:nvPr>
        </p:nvSpPr>
        <p:spPr>
          <a:xfrm>
            <a:off x="3869280" y="864000"/>
            <a:ext cx="731484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4" name="PlaceHolder 3"/>
          <p:cNvSpPr>
            <a:spLocks noGrp="1"/>
          </p:cNvSpPr>
          <p:nvPr>
            <p:ph type="ftr" idx="8"/>
          </p:nvPr>
        </p:nvSpPr>
        <p:spPr/>
        <p:txBody>
          <a:bodyPr/>
          <a:p>
            <a:r>
              <a:t>Footer</a:t>
            </a:r>
          </a:p>
        </p:txBody>
      </p:sp>
      <p:sp>
        <p:nvSpPr>
          <p:cNvPr id="5" name="PlaceHolder 4"/>
          <p:cNvSpPr>
            <a:spLocks noGrp="1"/>
          </p:cNvSpPr>
          <p:nvPr>
            <p:ph type="sldNum" idx="9"/>
          </p:nvPr>
        </p:nvSpPr>
        <p:spPr/>
        <p:txBody>
          <a:bodyPr/>
          <a:p>
            <a:fld id="{C5402B16-65AC-42DF-B325-00F09A987BE6}" type="slidenum">
              <a:t>&lt;#&gt;</a:t>
            </a:fld>
          </a:p>
        </p:txBody>
      </p:sp>
      <p:sp>
        <p:nvSpPr>
          <p:cNvPr id="6" name="PlaceHolder 5"/>
          <p:cNvSpPr>
            <a:spLocks noGrp="1"/>
          </p:cNvSpPr>
          <p:nvPr>
            <p:ph type="dt" idx="7"/>
          </p:nvPr>
        </p:nvSpPr>
        <p:spPr/>
        <p:txBody>
          <a:bodyPr/>
          <a:p>
            <a:r>
              <a:rPr lang="fr-FR"/>
              <a:t/>
            </a: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101" name="PlaceHolder 2"/>
          <p:cNvSpPr>
            <a:spLocks noGrp="1"/>
          </p:cNvSpPr>
          <p:nvPr>
            <p:ph/>
          </p:nvPr>
        </p:nvSpPr>
        <p:spPr>
          <a:xfrm>
            <a:off x="3869280" y="864000"/>
            <a:ext cx="356940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02" name="PlaceHolder 3"/>
          <p:cNvSpPr>
            <a:spLocks noGrp="1"/>
          </p:cNvSpPr>
          <p:nvPr>
            <p:ph/>
          </p:nvPr>
        </p:nvSpPr>
        <p:spPr>
          <a:xfrm>
            <a:off x="7617600" y="864000"/>
            <a:ext cx="356940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5" name="PlaceHolder 4"/>
          <p:cNvSpPr>
            <a:spLocks noGrp="1"/>
          </p:cNvSpPr>
          <p:nvPr>
            <p:ph type="ftr" idx="8"/>
          </p:nvPr>
        </p:nvSpPr>
        <p:spPr/>
        <p:txBody>
          <a:bodyPr/>
          <a:p>
            <a:r>
              <a:t>Footer</a:t>
            </a:r>
          </a:p>
        </p:txBody>
      </p:sp>
      <p:sp>
        <p:nvSpPr>
          <p:cNvPr id="6" name="PlaceHolder 5"/>
          <p:cNvSpPr>
            <a:spLocks noGrp="1"/>
          </p:cNvSpPr>
          <p:nvPr>
            <p:ph type="sldNum" idx="9"/>
          </p:nvPr>
        </p:nvSpPr>
        <p:spPr/>
        <p:txBody>
          <a:bodyPr/>
          <a:p>
            <a:fld id="{CCFFE28C-EA4A-4920-9839-2FAF778DD26D}" type="slidenum">
              <a:t>&lt;#&gt;</a:t>
            </a:fld>
          </a:p>
        </p:txBody>
      </p:sp>
      <p:sp>
        <p:nvSpPr>
          <p:cNvPr id="7" name="PlaceHolder 6"/>
          <p:cNvSpPr>
            <a:spLocks noGrp="1"/>
          </p:cNvSpPr>
          <p:nvPr>
            <p:ph type="dt" idx="7"/>
          </p:nvPr>
        </p:nvSpPr>
        <p:spPr/>
        <p:txBody>
          <a:bodyPr/>
          <a:p>
            <a:r>
              <a:rPr lang="fr-FR"/>
              <a:t/>
            </a: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3"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3" name="PlaceHolder 2"/>
          <p:cNvSpPr>
            <a:spLocks noGrp="1"/>
          </p:cNvSpPr>
          <p:nvPr>
            <p:ph type="ftr" idx="8"/>
          </p:nvPr>
        </p:nvSpPr>
        <p:spPr/>
        <p:txBody>
          <a:bodyPr/>
          <a:p>
            <a:r>
              <a:t>Footer</a:t>
            </a:r>
          </a:p>
        </p:txBody>
      </p:sp>
      <p:sp>
        <p:nvSpPr>
          <p:cNvPr id="4" name="PlaceHolder 3"/>
          <p:cNvSpPr>
            <a:spLocks noGrp="1"/>
          </p:cNvSpPr>
          <p:nvPr>
            <p:ph type="sldNum" idx="9"/>
          </p:nvPr>
        </p:nvSpPr>
        <p:spPr/>
        <p:txBody>
          <a:bodyPr/>
          <a:p>
            <a:fld id="{B8D39C8B-A6CA-462A-B38C-373C2583995A}" type="slidenum">
              <a:t>&lt;#&gt;</a:t>
            </a:fld>
          </a:p>
        </p:txBody>
      </p:sp>
      <p:sp>
        <p:nvSpPr>
          <p:cNvPr id="5" name="PlaceHolder 4"/>
          <p:cNvSpPr>
            <a:spLocks noGrp="1"/>
          </p:cNvSpPr>
          <p:nvPr>
            <p:ph type="dt" idx="7"/>
          </p:nvPr>
        </p:nvSpPr>
        <p:spPr/>
        <p:txBody>
          <a:bodyPr/>
          <a:p>
            <a:r>
              <a:rPr lang="fr-F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12" name="PlaceHolder 2"/>
          <p:cNvSpPr>
            <a:spLocks noGrp="1"/>
          </p:cNvSpPr>
          <p:nvPr>
            <p:ph/>
          </p:nvPr>
        </p:nvSpPr>
        <p:spPr>
          <a:xfrm>
            <a:off x="3869280" y="864000"/>
            <a:ext cx="731484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5453108F-08B5-4E98-91D6-ABF9904A142E}" type="slidenum">
              <a:t>&lt;#&gt;</a:t>
            </a:fld>
          </a:p>
        </p:txBody>
      </p:sp>
      <p:sp>
        <p:nvSpPr>
          <p:cNvPr id="6" name="PlaceHolder 5"/>
          <p:cNvSpPr>
            <a:spLocks noGrp="1"/>
          </p:cNvSpPr>
          <p:nvPr>
            <p:ph type="dt" idx="1"/>
          </p:nvPr>
        </p:nvSpPr>
        <p:spPr/>
        <p:txBody>
          <a:bodyPr/>
          <a:p>
            <a:r>
              <a:rPr lang="fr-FR"/>
              <a:t/>
            </a: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4" name="PlaceHolder 1"/>
          <p:cNvSpPr>
            <a:spLocks noGrp="1"/>
          </p:cNvSpPr>
          <p:nvPr>
            <p:ph type="subTitle"/>
          </p:nvPr>
        </p:nvSpPr>
        <p:spPr>
          <a:xfrm>
            <a:off x="253080" y="4929840"/>
            <a:ext cx="2946960" cy="13716000"/>
          </a:xfrm>
          <a:prstGeom prst="rect">
            <a:avLst/>
          </a:prstGeom>
          <a:noFill/>
          <a:ln w="0">
            <a:noFill/>
          </a:ln>
        </p:spPr>
        <p:txBody>
          <a:bodyPr lIns="0" rIns="0" tIns="0" bIns="0" anchor="ctr">
            <a:noAutofit/>
          </a:bodyPr>
          <a:p>
            <a:pPr algn="ctr"/>
            <a:endParaRPr b="0" lang="fr-FR" sz="3200" spc="-1" strike="noStrike">
              <a:solidFill>
                <a:srgbClr val="000000"/>
              </a:solidFill>
              <a:latin typeface="Arial"/>
            </a:endParaRPr>
          </a:p>
        </p:txBody>
      </p:sp>
      <p:sp>
        <p:nvSpPr>
          <p:cNvPr id="3" name="PlaceHolder 2"/>
          <p:cNvSpPr>
            <a:spLocks noGrp="1"/>
          </p:cNvSpPr>
          <p:nvPr>
            <p:ph type="ftr" idx="8"/>
          </p:nvPr>
        </p:nvSpPr>
        <p:spPr/>
        <p:txBody>
          <a:bodyPr/>
          <a:p>
            <a:r>
              <a:t>Footer</a:t>
            </a:r>
          </a:p>
        </p:txBody>
      </p:sp>
      <p:sp>
        <p:nvSpPr>
          <p:cNvPr id="4" name="PlaceHolder 3"/>
          <p:cNvSpPr>
            <a:spLocks noGrp="1"/>
          </p:cNvSpPr>
          <p:nvPr>
            <p:ph type="sldNum" idx="9"/>
          </p:nvPr>
        </p:nvSpPr>
        <p:spPr/>
        <p:txBody>
          <a:bodyPr/>
          <a:p>
            <a:fld id="{BF9738F3-44BA-4B75-BC48-9FA87CC301BD}" type="slidenum">
              <a:t>&lt;#&gt;</a:t>
            </a:fld>
          </a:p>
        </p:txBody>
      </p:sp>
      <p:sp>
        <p:nvSpPr>
          <p:cNvPr id="5" name="PlaceHolder 4"/>
          <p:cNvSpPr>
            <a:spLocks noGrp="1"/>
          </p:cNvSpPr>
          <p:nvPr>
            <p:ph type="dt" idx="7"/>
          </p:nvPr>
        </p:nvSpPr>
        <p:spPr/>
        <p:txBody>
          <a:bodyPr/>
          <a:p>
            <a:r>
              <a:rPr lang="fr-FR"/>
              <a:t/>
            </a: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106" name="PlaceHolder 2"/>
          <p:cNvSpPr>
            <a:spLocks noGrp="1"/>
          </p:cNvSpPr>
          <p:nvPr>
            <p:ph/>
          </p:nvPr>
        </p:nvSpPr>
        <p:spPr>
          <a:xfrm>
            <a:off x="386928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07" name="PlaceHolder 3"/>
          <p:cNvSpPr>
            <a:spLocks noGrp="1"/>
          </p:cNvSpPr>
          <p:nvPr>
            <p:ph/>
          </p:nvPr>
        </p:nvSpPr>
        <p:spPr>
          <a:xfrm>
            <a:off x="7617600" y="864000"/>
            <a:ext cx="356940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08" name="PlaceHolder 4"/>
          <p:cNvSpPr>
            <a:spLocks noGrp="1"/>
          </p:cNvSpPr>
          <p:nvPr>
            <p:ph/>
          </p:nvPr>
        </p:nvSpPr>
        <p:spPr>
          <a:xfrm>
            <a:off x="3869280" y="35388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CB2CA0CD-36F2-414D-82C1-4729F2B19CDA}" type="slidenum">
              <a:t>&lt;#&gt;</a:t>
            </a:fld>
          </a:p>
        </p:txBody>
      </p:sp>
      <p:sp>
        <p:nvSpPr>
          <p:cNvPr id="8" name="PlaceHolder 7"/>
          <p:cNvSpPr>
            <a:spLocks noGrp="1"/>
          </p:cNvSpPr>
          <p:nvPr>
            <p:ph type="dt" idx="7"/>
          </p:nvPr>
        </p:nvSpPr>
        <p:spPr/>
        <p:txBody>
          <a:bodyPr/>
          <a:p>
            <a:r>
              <a:rPr lang="fr-FR"/>
              <a:t/>
            </a: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110" name="PlaceHolder 2"/>
          <p:cNvSpPr>
            <a:spLocks noGrp="1"/>
          </p:cNvSpPr>
          <p:nvPr>
            <p:ph/>
          </p:nvPr>
        </p:nvSpPr>
        <p:spPr>
          <a:xfrm>
            <a:off x="3869280" y="864000"/>
            <a:ext cx="356940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11" name="PlaceHolder 3"/>
          <p:cNvSpPr>
            <a:spLocks noGrp="1"/>
          </p:cNvSpPr>
          <p:nvPr>
            <p:ph/>
          </p:nvPr>
        </p:nvSpPr>
        <p:spPr>
          <a:xfrm>
            <a:off x="761760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12" name="PlaceHolder 4"/>
          <p:cNvSpPr>
            <a:spLocks noGrp="1"/>
          </p:cNvSpPr>
          <p:nvPr>
            <p:ph/>
          </p:nvPr>
        </p:nvSpPr>
        <p:spPr>
          <a:xfrm>
            <a:off x="7617600" y="35388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3416773F-AC5E-4375-9EF6-6120C98E592D}" type="slidenum">
              <a:t>&lt;#&gt;</a:t>
            </a:fld>
          </a:p>
        </p:txBody>
      </p:sp>
      <p:sp>
        <p:nvSpPr>
          <p:cNvPr id="8" name="PlaceHolder 7"/>
          <p:cNvSpPr>
            <a:spLocks noGrp="1"/>
          </p:cNvSpPr>
          <p:nvPr>
            <p:ph type="dt" idx="7"/>
          </p:nvPr>
        </p:nvSpPr>
        <p:spPr/>
        <p:txBody>
          <a:bodyPr/>
          <a:p>
            <a:r>
              <a:rPr lang="fr-FR"/>
              <a:t/>
            </a: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114" name="PlaceHolder 2"/>
          <p:cNvSpPr>
            <a:spLocks noGrp="1"/>
          </p:cNvSpPr>
          <p:nvPr>
            <p:ph/>
          </p:nvPr>
        </p:nvSpPr>
        <p:spPr>
          <a:xfrm>
            <a:off x="386928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15" name="PlaceHolder 3"/>
          <p:cNvSpPr>
            <a:spLocks noGrp="1"/>
          </p:cNvSpPr>
          <p:nvPr>
            <p:ph/>
          </p:nvPr>
        </p:nvSpPr>
        <p:spPr>
          <a:xfrm>
            <a:off x="761760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16" name="PlaceHolder 4"/>
          <p:cNvSpPr>
            <a:spLocks noGrp="1"/>
          </p:cNvSpPr>
          <p:nvPr>
            <p:ph/>
          </p:nvPr>
        </p:nvSpPr>
        <p:spPr>
          <a:xfrm>
            <a:off x="3869280" y="3538800"/>
            <a:ext cx="731484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4A2BF2CE-5AA9-43D1-879B-CFAC8FEE7B91}" type="slidenum">
              <a:t>&lt;#&gt;</a:t>
            </a:fld>
          </a:p>
        </p:txBody>
      </p:sp>
      <p:sp>
        <p:nvSpPr>
          <p:cNvPr id="8" name="PlaceHolder 7"/>
          <p:cNvSpPr>
            <a:spLocks noGrp="1"/>
          </p:cNvSpPr>
          <p:nvPr>
            <p:ph type="dt" idx="7"/>
          </p:nvPr>
        </p:nvSpPr>
        <p:spPr/>
        <p:txBody>
          <a:bodyPr/>
          <a:p>
            <a:r>
              <a:rPr lang="fr-FR"/>
              <a:t/>
            </a: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118" name="PlaceHolder 2"/>
          <p:cNvSpPr>
            <a:spLocks noGrp="1"/>
          </p:cNvSpPr>
          <p:nvPr>
            <p:ph/>
          </p:nvPr>
        </p:nvSpPr>
        <p:spPr>
          <a:xfrm>
            <a:off x="3869280" y="864000"/>
            <a:ext cx="731484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19" name="PlaceHolder 3"/>
          <p:cNvSpPr>
            <a:spLocks noGrp="1"/>
          </p:cNvSpPr>
          <p:nvPr>
            <p:ph/>
          </p:nvPr>
        </p:nvSpPr>
        <p:spPr>
          <a:xfrm>
            <a:off x="3869280" y="3538800"/>
            <a:ext cx="731484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5" name="PlaceHolder 4"/>
          <p:cNvSpPr>
            <a:spLocks noGrp="1"/>
          </p:cNvSpPr>
          <p:nvPr>
            <p:ph type="ftr" idx="8"/>
          </p:nvPr>
        </p:nvSpPr>
        <p:spPr/>
        <p:txBody>
          <a:bodyPr/>
          <a:p>
            <a:r>
              <a:t>Footer</a:t>
            </a:r>
          </a:p>
        </p:txBody>
      </p:sp>
      <p:sp>
        <p:nvSpPr>
          <p:cNvPr id="6" name="PlaceHolder 5"/>
          <p:cNvSpPr>
            <a:spLocks noGrp="1"/>
          </p:cNvSpPr>
          <p:nvPr>
            <p:ph type="sldNum" idx="9"/>
          </p:nvPr>
        </p:nvSpPr>
        <p:spPr/>
        <p:txBody>
          <a:bodyPr/>
          <a:p>
            <a:fld id="{B758CA55-779A-438B-9A44-E8819F956327}" type="slidenum">
              <a:t>&lt;#&gt;</a:t>
            </a:fld>
          </a:p>
        </p:txBody>
      </p:sp>
      <p:sp>
        <p:nvSpPr>
          <p:cNvPr id="7" name="PlaceHolder 6"/>
          <p:cNvSpPr>
            <a:spLocks noGrp="1"/>
          </p:cNvSpPr>
          <p:nvPr>
            <p:ph type="dt" idx="7"/>
          </p:nvPr>
        </p:nvSpPr>
        <p:spPr/>
        <p:txBody>
          <a:bodyPr/>
          <a:p>
            <a:r>
              <a:rPr lang="fr-FR"/>
              <a:t/>
            </a: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121" name="PlaceHolder 2"/>
          <p:cNvSpPr>
            <a:spLocks noGrp="1"/>
          </p:cNvSpPr>
          <p:nvPr>
            <p:ph/>
          </p:nvPr>
        </p:nvSpPr>
        <p:spPr>
          <a:xfrm>
            <a:off x="386928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22" name="PlaceHolder 3"/>
          <p:cNvSpPr>
            <a:spLocks noGrp="1"/>
          </p:cNvSpPr>
          <p:nvPr>
            <p:ph/>
          </p:nvPr>
        </p:nvSpPr>
        <p:spPr>
          <a:xfrm>
            <a:off x="761760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23" name="PlaceHolder 4"/>
          <p:cNvSpPr>
            <a:spLocks noGrp="1"/>
          </p:cNvSpPr>
          <p:nvPr>
            <p:ph/>
          </p:nvPr>
        </p:nvSpPr>
        <p:spPr>
          <a:xfrm>
            <a:off x="3869280" y="35388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24" name="PlaceHolder 5"/>
          <p:cNvSpPr>
            <a:spLocks noGrp="1"/>
          </p:cNvSpPr>
          <p:nvPr>
            <p:ph/>
          </p:nvPr>
        </p:nvSpPr>
        <p:spPr>
          <a:xfrm>
            <a:off x="7617600" y="35388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7" name="PlaceHolder 6"/>
          <p:cNvSpPr>
            <a:spLocks noGrp="1"/>
          </p:cNvSpPr>
          <p:nvPr>
            <p:ph type="ftr" idx="8"/>
          </p:nvPr>
        </p:nvSpPr>
        <p:spPr/>
        <p:txBody>
          <a:bodyPr/>
          <a:p>
            <a:r>
              <a:t>Footer</a:t>
            </a:r>
          </a:p>
        </p:txBody>
      </p:sp>
      <p:sp>
        <p:nvSpPr>
          <p:cNvPr id="8" name="PlaceHolder 7"/>
          <p:cNvSpPr>
            <a:spLocks noGrp="1"/>
          </p:cNvSpPr>
          <p:nvPr>
            <p:ph type="sldNum" idx="9"/>
          </p:nvPr>
        </p:nvSpPr>
        <p:spPr/>
        <p:txBody>
          <a:bodyPr/>
          <a:p>
            <a:fld id="{3E9CCC3F-F16E-43DA-9057-56D94007F297}" type="slidenum">
              <a:t>&lt;#&gt;</a:t>
            </a:fld>
          </a:p>
        </p:txBody>
      </p:sp>
      <p:sp>
        <p:nvSpPr>
          <p:cNvPr id="9" name="PlaceHolder 8"/>
          <p:cNvSpPr>
            <a:spLocks noGrp="1"/>
          </p:cNvSpPr>
          <p:nvPr>
            <p:ph type="dt" idx="7"/>
          </p:nvPr>
        </p:nvSpPr>
        <p:spPr/>
        <p:txBody>
          <a:bodyPr/>
          <a:p>
            <a:r>
              <a:rPr lang="fr-FR"/>
              <a:t/>
            </a: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126" name="PlaceHolder 2"/>
          <p:cNvSpPr>
            <a:spLocks noGrp="1"/>
          </p:cNvSpPr>
          <p:nvPr>
            <p:ph/>
          </p:nvPr>
        </p:nvSpPr>
        <p:spPr>
          <a:xfrm>
            <a:off x="3869280" y="8640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27" name="PlaceHolder 3"/>
          <p:cNvSpPr>
            <a:spLocks noGrp="1"/>
          </p:cNvSpPr>
          <p:nvPr>
            <p:ph/>
          </p:nvPr>
        </p:nvSpPr>
        <p:spPr>
          <a:xfrm>
            <a:off x="6342480" y="8640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28" name="PlaceHolder 4"/>
          <p:cNvSpPr>
            <a:spLocks noGrp="1"/>
          </p:cNvSpPr>
          <p:nvPr>
            <p:ph/>
          </p:nvPr>
        </p:nvSpPr>
        <p:spPr>
          <a:xfrm>
            <a:off x="8815680" y="8640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29" name="PlaceHolder 5"/>
          <p:cNvSpPr>
            <a:spLocks noGrp="1"/>
          </p:cNvSpPr>
          <p:nvPr>
            <p:ph/>
          </p:nvPr>
        </p:nvSpPr>
        <p:spPr>
          <a:xfrm>
            <a:off x="3869280" y="35388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30" name="PlaceHolder 6"/>
          <p:cNvSpPr>
            <a:spLocks noGrp="1"/>
          </p:cNvSpPr>
          <p:nvPr>
            <p:ph/>
          </p:nvPr>
        </p:nvSpPr>
        <p:spPr>
          <a:xfrm>
            <a:off x="6342480" y="35388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31" name="PlaceHolder 7"/>
          <p:cNvSpPr>
            <a:spLocks noGrp="1"/>
          </p:cNvSpPr>
          <p:nvPr>
            <p:ph/>
          </p:nvPr>
        </p:nvSpPr>
        <p:spPr>
          <a:xfrm>
            <a:off x="8815680" y="3538800"/>
            <a:ext cx="235512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9" name="PlaceHolder 8"/>
          <p:cNvSpPr>
            <a:spLocks noGrp="1"/>
          </p:cNvSpPr>
          <p:nvPr>
            <p:ph type="ftr" idx="8"/>
          </p:nvPr>
        </p:nvSpPr>
        <p:spPr/>
        <p:txBody>
          <a:bodyPr/>
          <a:p>
            <a:r>
              <a:t>Footer</a:t>
            </a:r>
          </a:p>
        </p:txBody>
      </p:sp>
      <p:sp>
        <p:nvSpPr>
          <p:cNvPr id="10" name="PlaceHolder 9"/>
          <p:cNvSpPr>
            <a:spLocks noGrp="1"/>
          </p:cNvSpPr>
          <p:nvPr>
            <p:ph type="sldNum" idx="9"/>
          </p:nvPr>
        </p:nvSpPr>
        <p:spPr/>
        <p:txBody>
          <a:bodyPr/>
          <a:p>
            <a:fld id="{EB4CA870-B16D-44F6-9DD7-68487C804E9D}" type="slidenum">
              <a:t>&lt;#&gt;</a:t>
            </a:fld>
          </a:p>
        </p:txBody>
      </p:sp>
      <p:sp>
        <p:nvSpPr>
          <p:cNvPr id="11" name="PlaceHolder 10"/>
          <p:cNvSpPr>
            <a:spLocks noGrp="1"/>
          </p:cNvSpPr>
          <p:nvPr>
            <p:ph type="dt" idx="7"/>
          </p:nvPr>
        </p:nvSpPr>
        <p:spPr/>
        <p:txBody>
          <a:bodyPr/>
          <a:p>
            <a:r>
              <a:rPr lang="fr-F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14" name="PlaceHolder 2"/>
          <p:cNvSpPr>
            <a:spLocks noGrp="1"/>
          </p:cNvSpPr>
          <p:nvPr>
            <p:ph/>
          </p:nvPr>
        </p:nvSpPr>
        <p:spPr>
          <a:xfrm>
            <a:off x="3869280" y="864000"/>
            <a:ext cx="356940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15" name="PlaceHolder 3"/>
          <p:cNvSpPr>
            <a:spLocks noGrp="1"/>
          </p:cNvSpPr>
          <p:nvPr>
            <p:ph/>
          </p:nvPr>
        </p:nvSpPr>
        <p:spPr>
          <a:xfrm>
            <a:off x="7617600" y="864000"/>
            <a:ext cx="356940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6A70FD7B-879D-4D81-B052-24262EC0FEFE}" type="slidenum">
              <a:t>&lt;#&gt;</a:t>
            </a:fld>
          </a:p>
        </p:txBody>
      </p:sp>
      <p:sp>
        <p:nvSpPr>
          <p:cNvPr id="7" name="PlaceHolder 6"/>
          <p:cNvSpPr>
            <a:spLocks noGrp="1"/>
          </p:cNvSpPr>
          <p:nvPr>
            <p:ph type="dt" idx="1"/>
          </p:nvPr>
        </p:nvSpPr>
        <p:spPr/>
        <p:txBody>
          <a:bodyPr/>
          <a:p>
            <a:r>
              <a:rPr lang="fr-F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219189F-7284-40BA-815D-3D09A28F0F36}" type="slidenum">
              <a:t>&lt;#&gt;</a:t>
            </a:fld>
          </a:p>
        </p:txBody>
      </p:sp>
      <p:sp>
        <p:nvSpPr>
          <p:cNvPr id="5" name="PlaceHolder 4"/>
          <p:cNvSpPr>
            <a:spLocks noGrp="1"/>
          </p:cNvSpPr>
          <p:nvPr>
            <p:ph type="dt" idx="1"/>
          </p:nvPr>
        </p:nvSpPr>
        <p:spPr/>
        <p:txBody>
          <a:bodyPr/>
          <a:p>
            <a:r>
              <a:rPr lang="fr-F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253080" y="4929840"/>
            <a:ext cx="2946960" cy="13716000"/>
          </a:xfrm>
          <a:prstGeom prst="rect">
            <a:avLst/>
          </a:prstGeom>
          <a:noFill/>
          <a:ln w="0">
            <a:noFill/>
          </a:ln>
        </p:spPr>
        <p:txBody>
          <a:bodyPr lIns="0" rIns="0" tIns="0" bIns="0" anchor="ctr">
            <a:noAutofit/>
          </a:bodyPr>
          <a:p>
            <a:pPr algn="ctr"/>
            <a:endParaRPr b="0" lang="fr-FR"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1B56EF48-9D3F-486D-81D3-EE3149AE2FA2}" type="slidenum">
              <a:t>&lt;#&gt;</a:t>
            </a:fld>
          </a:p>
        </p:txBody>
      </p:sp>
      <p:sp>
        <p:nvSpPr>
          <p:cNvPr id="5" name="PlaceHolder 4"/>
          <p:cNvSpPr>
            <a:spLocks noGrp="1"/>
          </p:cNvSpPr>
          <p:nvPr>
            <p:ph type="dt" idx="1"/>
          </p:nvPr>
        </p:nvSpPr>
        <p:spPr/>
        <p:txBody>
          <a:bodyPr/>
          <a:p>
            <a:r>
              <a:rPr lang="fr-F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19" name="PlaceHolder 2"/>
          <p:cNvSpPr>
            <a:spLocks noGrp="1"/>
          </p:cNvSpPr>
          <p:nvPr>
            <p:ph/>
          </p:nvPr>
        </p:nvSpPr>
        <p:spPr>
          <a:xfrm>
            <a:off x="386928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20" name="PlaceHolder 3"/>
          <p:cNvSpPr>
            <a:spLocks noGrp="1"/>
          </p:cNvSpPr>
          <p:nvPr>
            <p:ph/>
          </p:nvPr>
        </p:nvSpPr>
        <p:spPr>
          <a:xfrm>
            <a:off x="7617600" y="864000"/>
            <a:ext cx="356940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21" name="PlaceHolder 4"/>
          <p:cNvSpPr>
            <a:spLocks noGrp="1"/>
          </p:cNvSpPr>
          <p:nvPr>
            <p:ph/>
          </p:nvPr>
        </p:nvSpPr>
        <p:spPr>
          <a:xfrm>
            <a:off x="3869280" y="35388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6D65BE6-3320-4A6D-B25A-82671FF66329}" type="slidenum">
              <a:t>&lt;#&gt;</a:t>
            </a:fld>
          </a:p>
        </p:txBody>
      </p:sp>
      <p:sp>
        <p:nvSpPr>
          <p:cNvPr id="8" name="PlaceHolder 7"/>
          <p:cNvSpPr>
            <a:spLocks noGrp="1"/>
          </p:cNvSpPr>
          <p:nvPr>
            <p:ph type="dt" idx="1"/>
          </p:nvPr>
        </p:nvSpPr>
        <p:spPr/>
        <p:txBody>
          <a:bodyPr/>
          <a:p>
            <a:r>
              <a:rPr lang="fr-F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23" name="PlaceHolder 2"/>
          <p:cNvSpPr>
            <a:spLocks noGrp="1"/>
          </p:cNvSpPr>
          <p:nvPr>
            <p:ph/>
          </p:nvPr>
        </p:nvSpPr>
        <p:spPr>
          <a:xfrm>
            <a:off x="3869280" y="864000"/>
            <a:ext cx="3569400" cy="512028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24" name="PlaceHolder 3"/>
          <p:cNvSpPr>
            <a:spLocks noGrp="1"/>
          </p:cNvSpPr>
          <p:nvPr>
            <p:ph/>
          </p:nvPr>
        </p:nvSpPr>
        <p:spPr>
          <a:xfrm>
            <a:off x="761760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25" name="PlaceHolder 4"/>
          <p:cNvSpPr>
            <a:spLocks noGrp="1"/>
          </p:cNvSpPr>
          <p:nvPr>
            <p:ph/>
          </p:nvPr>
        </p:nvSpPr>
        <p:spPr>
          <a:xfrm>
            <a:off x="7617600" y="35388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DB094D6-F588-4213-8E65-D922C34496E4}" type="slidenum">
              <a:t>&lt;#&gt;</a:t>
            </a:fld>
          </a:p>
        </p:txBody>
      </p:sp>
      <p:sp>
        <p:nvSpPr>
          <p:cNvPr id="8" name="PlaceHolder 7"/>
          <p:cNvSpPr>
            <a:spLocks noGrp="1"/>
          </p:cNvSpPr>
          <p:nvPr>
            <p:ph type="dt" idx="1"/>
          </p:nvPr>
        </p:nvSpPr>
        <p:spPr/>
        <p:txBody>
          <a:bodyPr/>
          <a:p>
            <a:r>
              <a:rPr lang="fr-F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53080" y="1123920"/>
            <a:ext cx="2946960" cy="460080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Corbel"/>
            </a:endParaRPr>
          </a:p>
        </p:txBody>
      </p:sp>
      <p:sp>
        <p:nvSpPr>
          <p:cNvPr id="27" name="PlaceHolder 2"/>
          <p:cNvSpPr>
            <a:spLocks noGrp="1"/>
          </p:cNvSpPr>
          <p:nvPr>
            <p:ph/>
          </p:nvPr>
        </p:nvSpPr>
        <p:spPr>
          <a:xfrm>
            <a:off x="386928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28" name="PlaceHolder 3"/>
          <p:cNvSpPr>
            <a:spLocks noGrp="1"/>
          </p:cNvSpPr>
          <p:nvPr>
            <p:ph/>
          </p:nvPr>
        </p:nvSpPr>
        <p:spPr>
          <a:xfrm>
            <a:off x="7617600" y="864000"/>
            <a:ext cx="356940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29" name="PlaceHolder 4"/>
          <p:cNvSpPr>
            <a:spLocks noGrp="1"/>
          </p:cNvSpPr>
          <p:nvPr>
            <p:ph/>
          </p:nvPr>
        </p:nvSpPr>
        <p:spPr>
          <a:xfrm>
            <a:off x="3869280" y="3538800"/>
            <a:ext cx="7314840" cy="2442240"/>
          </a:xfrm>
          <a:prstGeom prst="rect">
            <a:avLst/>
          </a:prstGeom>
          <a:noFill/>
          <a:ln w="0">
            <a:noFill/>
          </a:ln>
        </p:spPr>
        <p:txBody>
          <a:bodyPr lIns="0" rIns="0" tIns="0" bIns="0" anchor="t">
            <a:normAutofit/>
          </a:bodyPr>
          <a:p>
            <a:pPr indent="0">
              <a:lnSpc>
                <a:spcPct val="90000"/>
              </a:lnSpc>
              <a:spcBef>
                <a:spcPts val="1417"/>
              </a:spcBef>
              <a:buNone/>
            </a:pPr>
            <a:endParaRPr b="0" lang="en-US" sz="2000" spc="-1" strike="noStrike">
              <a:solidFill>
                <a:srgbClr val="595959"/>
              </a:solidFill>
              <a:latin typeface="Corbe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722B8F0-C97A-4A21-80C0-B07C3840C078}" type="slidenum">
              <a:t>&lt;#&gt;</a:t>
            </a:fld>
          </a:p>
        </p:txBody>
      </p:sp>
      <p:sp>
        <p:nvSpPr>
          <p:cNvPr id="8" name="PlaceHolder 7"/>
          <p:cNvSpPr>
            <a:spLocks noGrp="1"/>
          </p:cNvSpPr>
          <p:nvPr>
            <p:ph type="dt" idx="1"/>
          </p:nvPr>
        </p:nvSpPr>
        <p:spPr/>
        <p:txBody>
          <a:bodyPr/>
          <a:p>
            <a:r>
              <a:rPr lang="fr-F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Rectangle 6" hidden="1"/>
          <p:cNvSpPr/>
          <p:nvPr/>
        </p:nvSpPr>
        <p:spPr>
          <a:xfrm>
            <a:off x="0" y="758880"/>
            <a:ext cx="3443400" cy="5330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fr-FR" sz="1800" spc="-1" strike="noStrike">
              <a:solidFill>
                <a:srgbClr val="000000"/>
              </a:solidFill>
              <a:latin typeface="Arial"/>
            </a:endParaRPr>
          </a:p>
        </p:txBody>
      </p:sp>
      <p:sp>
        <p:nvSpPr>
          <p:cNvPr id="1" name="Rectangle 37" hidden="1"/>
          <p:cNvSpPr/>
          <p:nvPr/>
        </p:nvSpPr>
        <p:spPr>
          <a:xfrm>
            <a:off x="11815920" y="758880"/>
            <a:ext cx="383760" cy="5330520"/>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fr-FR" sz="1800" spc="-1" strike="noStrike">
              <a:solidFill>
                <a:srgbClr val="000000"/>
              </a:solidFill>
              <a:latin typeface="Arial"/>
            </a:endParaRPr>
          </a:p>
        </p:txBody>
      </p:sp>
      <p:sp>
        <p:nvSpPr>
          <p:cNvPr id="2" name="Rectangle 6"/>
          <p:cNvSpPr/>
          <p:nvPr/>
        </p:nvSpPr>
        <p:spPr>
          <a:xfrm>
            <a:off x="0" y="762120"/>
            <a:ext cx="9141120" cy="5333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fr-FR" sz="1800" spc="-1" strike="noStrike">
              <a:solidFill>
                <a:srgbClr val="000000"/>
              </a:solidFill>
              <a:latin typeface="Arial"/>
            </a:endParaRPr>
          </a:p>
        </p:txBody>
      </p:sp>
      <p:sp>
        <p:nvSpPr>
          <p:cNvPr id="3" name="Rectangle 7"/>
          <p:cNvSpPr/>
          <p:nvPr/>
        </p:nvSpPr>
        <p:spPr>
          <a:xfrm>
            <a:off x="9270360" y="762120"/>
            <a:ext cx="2925000" cy="5333760"/>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fr-FR" sz="1800" spc="-1" strike="noStrike">
              <a:solidFill>
                <a:srgbClr val="000000"/>
              </a:solidFill>
              <a:latin typeface="Arial"/>
            </a:endParaRPr>
          </a:p>
        </p:txBody>
      </p:sp>
      <p:sp>
        <p:nvSpPr>
          <p:cNvPr id="4" name="PlaceHolder 1"/>
          <p:cNvSpPr>
            <a:spLocks noGrp="1"/>
          </p:cNvSpPr>
          <p:nvPr>
            <p:ph type="title"/>
          </p:nvPr>
        </p:nvSpPr>
        <p:spPr>
          <a:xfrm>
            <a:off x="1069920" y="1298520"/>
            <a:ext cx="7314840" cy="3254760"/>
          </a:xfrm>
          <a:prstGeom prst="rect">
            <a:avLst/>
          </a:prstGeom>
          <a:noFill/>
          <a:ln w="0">
            <a:noFill/>
          </a:ln>
        </p:spPr>
        <p:txBody>
          <a:bodyPr anchor="b">
            <a:normAutofit/>
          </a:bodyPr>
          <a:p>
            <a:pPr indent="0">
              <a:lnSpc>
                <a:spcPct val="90000"/>
              </a:lnSpc>
              <a:buNone/>
            </a:pPr>
            <a:r>
              <a:rPr b="0" lang="fr-FR" sz="5900" spc="-100" strike="noStrike">
                <a:solidFill>
                  <a:srgbClr val="ffffff"/>
                </a:solidFill>
                <a:latin typeface="Corbel"/>
              </a:rPr>
              <a:t>Modifiez le style du titre</a:t>
            </a:r>
            <a:endParaRPr b="0" lang="en-US" sz="5900" spc="-1" strike="noStrike">
              <a:solidFill>
                <a:srgbClr val="000000"/>
              </a:solidFill>
              <a:latin typeface="Corbel"/>
            </a:endParaRPr>
          </a:p>
        </p:txBody>
      </p:sp>
      <p:sp>
        <p:nvSpPr>
          <p:cNvPr id="5" name="PlaceHolder 2"/>
          <p:cNvSpPr>
            <a:spLocks noGrp="1"/>
          </p:cNvSpPr>
          <p:nvPr>
            <p:ph type="dt" idx="1"/>
          </p:nvPr>
        </p:nvSpPr>
        <p:spPr>
          <a:xfrm>
            <a:off x="262440" y="6356520"/>
            <a:ext cx="2742840" cy="364680"/>
          </a:xfrm>
          <a:prstGeom prst="rect">
            <a:avLst/>
          </a:prstGeom>
          <a:noFill/>
          <a:ln w="0">
            <a:noFill/>
          </a:ln>
        </p:spPr>
        <p:txBody>
          <a:bodyPr anchor="ctr">
            <a:noAutofit/>
          </a:bodyPr>
          <a:lstStyle>
            <a:lvl1pPr indent="0">
              <a:lnSpc>
                <a:spcPct val="100000"/>
              </a:lnSpc>
              <a:buNone/>
              <a:defRPr b="0" lang="fr-FR" sz="1100" spc="-1" strike="noStrike">
                <a:solidFill>
                  <a:srgbClr val="808080"/>
                </a:solidFill>
                <a:latin typeface="Corbel"/>
              </a:defRPr>
            </a:lvl1pPr>
          </a:lstStyle>
          <a:p>
            <a:pPr indent="0">
              <a:lnSpc>
                <a:spcPct val="100000"/>
              </a:lnSpc>
              <a:buNone/>
            </a:pPr>
            <a:r>
              <a:rPr b="0" lang="fr-FR" sz="1100" spc="-1" strike="noStrike">
                <a:solidFill>
                  <a:srgbClr val="808080"/>
                </a:solidFill>
                <a:latin typeface="Corbel"/>
              </a:rPr>
              <a:t>&lt;date/heure&gt;</a:t>
            </a:r>
            <a:endParaRPr b="0" lang="fr-FR" sz="1100" spc="-1" strike="noStrike">
              <a:solidFill>
                <a:srgbClr val="000000"/>
              </a:solidFill>
              <a:latin typeface="Times New Roman"/>
            </a:endParaRPr>
          </a:p>
        </p:txBody>
      </p:sp>
      <p:sp>
        <p:nvSpPr>
          <p:cNvPr id="6" name="PlaceHolder 3"/>
          <p:cNvSpPr>
            <a:spLocks noGrp="1"/>
          </p:cNvSpPr>
          <p:nvPr>
            <p:ph type="ftr" idx="2"/>
          </p:nvPr>
        </p:nvSpPr>
        <p:spPr>
          <a:xfrm>
            <a:off x="3869280" y="6356520"/>
            <a:ext cx="5911200" cy="364680"/>
          </a:xfrm>
          <a:prstGeom prst="rect">
            <a:avLst/>
          </a:prstGeom>
          <a:noFill/>
          <a:ln w="0">
            <a:noFill/>
          </a:ln>
        </p:spPr>
        <p:txBody>
          <a:bodyPr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&lt;pied de page&gt;</a:t>
            </a:r>
            <a:endParaRPr b="0" lang="fr-FR" sz="1400" spc="-1" strike="noStrike">
              <a:solidFill>
                <a:srgbClr val="000000"/>
              </a:solidFill>
              <a:latin typeface="Times New Roman"/>
            </a:endParaRPr>
          </a:p>
        </p:txBody>
      </p:sp>
      <p:sp>
        <p:nvSpPr>
          <p:cNvPr id="7" name="PlaceHolder 4"/>
          <p:cNvSpPr>
            <a:spLocks noGrp="1"/>
          </p:cNvSpPr>
          <p:nvPr>
            <p:ph type="sldNum" idx="3"/>
          </p:nvPr>
        </p:nvSpPr>
        <p:spPr>
          <a:xfrm>
            <a:off x="10634040" y="6356520"/>
            <a:ext cx="1530720" cy="364680"/>
          </a:xfrm>
          <a:prstGeom prst="rect">
            <a:avLst/>
          </a:prstGeom>
          <a:noFill/>
          <a:ln w="0">
            <a:noFill/>
          </a:ln>
        </p:spPr>
        <p:txBody>
          <a:bodyPr anchor="ctr">
            <a:noAutofit/>
          </a:bodyPr>
          <a:lstStyle>
            <a:lvl1pPr indent="0" algn="r">
              <a:lnSpc>
                <a:spcPct val="100000"/>
              </a:lnSpc>
              <a:buNone/>
              <a:defRPr b="1" lang="fr-FR" sz="1200" spc="-1" strike="noStrike">
                <a:solidFill>
                  <a:schemeClr val="accent1"/>
                </a:solidFill>
                <a:latin typeface="Corbel"/>
              </a:defRPr>
            </a:lvl1pPr>
          </a:lstStyle>
          <a:p>
            <a:pPr indent="0" algn="r">
              <a:lnSpc>
                <a:spcPct val="100000"/>
              </a:lnSpc>
              <a:buNone/>
            </a:pPr>
            <a:fld id="{FAE85FC4-1B23-4919-983D-47731515564D}" type="slidenum">
              <a:rPr b="1" lang="fr-FR" sz="1200" spc="-1" strike="noStrike">
                <a:solidFill>
                  <a:schemeClr val="accent1"/>
                </a:solidFill>
                <a:latin typeface="Corbel"/>
              </a:rPr>
              <a:t>&lt;numéro&gt;</a:t>
            </a:fld>
            <a:endParaRPr b="0" lang="fr-FR" sz="1200" spc="-1" strike="noStrike">
              <a:solidFill>
                <a:srgbClr val="000000"/>
              </a:solidFill>
              <a:latin typeface="Times New Roman"/>
            </a:endParaRPr>
          </a:p>
        </p:txBody>
      </p:sp>
      <p:sp>
        <p:nvSpPr>
          <p:cNvPr id="8"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000" spc="-1" strike="noStrike">
                <a:solidFill>
                  <a:srgbClr val="595959"/>
                </a:solidFill>
                <a:latin typeface="Corbel"/>
              </a:rPr>
              <a:t>Cliquez pour éditer le format du plan de texte</a:t>
            </a:r>
            <a:endParaRPr b="0" lang="en-US" sz="2000" spc="-1" strike="noStrike">
              <a:solidFill>
                <a:srgbClr val="595959"/>
              </a:solidFill>
              <a:latin typeface="Corbel"/>
            </a:endParaRPr>
          </a:p>
          <a:p>
            <a:pPr lvl="1" marL="864000" indent="-324000">
              <a:lnSpc>
                <a:spcPct val="90000"/>
              </a:lnSpc>
              <a:spcBef>
                <a:spcPts val="1134"/>
              </a:spcBef>
              <a:buClr>
                <a:srgbClr val="000000"/>
              </a:buClr>
              <a:buSzPct val="75000"/>
              <a:buFont typeface="Symbol" charset="2"/>
              <a:buChar char=""/>
            </a:pPr>
            <a:r>
              <a:rPr b="0" lang="en-US" sz="1600" spc="-1" strike="noStrike">
                <a:solidFill>
                  <a:srgbClr val="595959"/>
                </a:solidFill>
                <a:latin typeface="Corbel"/>
              </a:rPr>
              <a:t>Second niveau de plan</a:t>
            </a:r>
            <a:endParaRPr b="0" lang="en-US" sz="1600" spc="-1" strike="noStrike">
              <a:solidFill>
                <a:srgbClr val="595959"/>
              </a:solidFill>
              <a:latin typeface="Corbel"/>
            </a:endParaRPr>
          </a:p>
          <a:p>
            <a:pPr lvl="2" marL="1296000" indent="-288000">
              <a:lnSpc>
                <a:spcPct val="90000"/>
              </a:lnSpc>
              <a:spcBef>
                <a:spcPts val="850"/>
              </a:spcBef>
              <a:buClr>
                <a:srgbClr val="000000"/>
              </a:buClr>
              <a:buSzPct val="45000"/>
              <a:buFont typeface="Wingdings" charset="2"/>
              <a:buChar char=""/>
            </a:pPr>
            <a:r>
              <a:rPr b="0" lang="en-US" sz="1400" spc="-1" strike="noStrike">
                <a:solidFill>
                  <a:srgbClr val="595959"/>
                </a:solidFill>
                <a:latin typeface="Corbel"/>
              </a:rPr>
              <a:t>Troisième niveau de plan</a:t>
            </a:r>
            <a:endParaRPr b="0" lang="en-US" sz="1400" spc="-1" strike="noStrike">
              <a:solidFill>
                <a:srgbClr val="595959"/>
              </a:solidFill>
              <a:latin typeface="Corbel"/>
            </a:endParaRPr>
          </a:p>
          <a:p>
            <a:pPr lvl="3" marL="1728000" indent="-216000">
              <a:lnSpc>
                <a:spcPct val="90000"/>
              </a:lnSpc>
              <a:spcBef>
                <a:spcPts val="567"/>
              </a:spcBef>
              <a:buClr>
                <a:srgbClr val="000000"/>
              </a:buClr>
              <a:buSzPct val="75000"/>
              <a:buFont typeface="Symbol" charset="2"/>
              <a:buChar char=""/>
            </a:pPr>
            <a:r>
              <a:rPr b="0" lang="en-US" sz="1400" spc="-1" strike="noStrike">
                <a:solidFill>
                  <a:srgbClr val="595959"/>
                </a:solidFill>
                <a:latin typeface="Corbel"/>
              </a:rPr>
              <a:t>Quatrième niveau de plan</a:t>
            </a:r>
            <a:endParaRPr b="0" lang="en-US" sz="1400" spc="-1" strike="noStrike">
              <a:solidFill>
                <a:srgbClr val="595959"/>
              </a:solidFill>
              <a:latin typeface="Corbel"/>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595959"/>
                </a:solidFill>
                <a:latin typeface="Corbel"/>
              </a:rPr>
              <a:t>Cinquième niveau de plan</a:t>
            </a:r>
            <a:endParaRPr b="0" lang="en-US" sz="2000" spc="-1" strike="noStrike">
              <a:solidFill>
                <a:srgbClr val="595959"/>
              </a:solidFill>
              <a:latin typeface="Corbel"/>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595959"/>
                </a:solidFill>
                <a:latin typeface="Corbel"/>
              </a:rPr>
              <a:t>Sixième niveau de plan</a:t>
            </a:r>
            <a:endParaRPr b="0" lang="en-US" sz="2000" spc="-1" strike="noStrike">
              <a:solidFill>
                <a:srgbClr val="595959"/>
              </a:solidFill>
              <a:latin typeface="Corbel"/>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595959"/>
                </a:solidFill>
                <a:latin typeface="Corbel"/>
              </a:rPr>
              <a:t>Septième niveau de plan</a:t>
            </a:r>
            <a:endParaRPr b="0" lang="en-US" sz="2000" spc="-1" strike="noStrike">
              <a:solidFill>
                <a:srgbClr val="595959"/>
              </a:solidFill>
              <a:latin typeface="Corbe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5" name="Rectangle 6"/>
          <p:cNvSpPr/>
          <p:nvPr/>
        </p:nvSpPr>
        <p:spPr>
          <a:xfrm>
            <a:off x="0" y="758880"/>
            <a:ext cx="3443400" cy="5330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fr-FR" sz="1800" spc="-1" strike="noStrike">
              <a:solidFill>
                <a:srgbClr val="000000"/>
              </a:solidFill>
              <a:latin typeface="Arial"/>
            </a:endParaRPr>
          </a:p>
        </p:txBody>
      </p:sp>
      <p:sp>
        <p:nvSpPr>
          <p:cNvPr id="46" name="Rectangle 37"/>
          <p:cNvSpPr/>
          <p:nvPr/>
        </p:nvSpPr>
        <p:spPr>
          <a:xfrm>
            <a:off x="11815920" y="758880"/>
            <a:ext cx="383760" cy="5330520"/>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fr-FR" sz="1800" spc="-1" strike="noStrike">
              <a:solidFill>
                <a:srgbClr val="000000"/>
              </a:solidFill>
              <a:latin typeface="Arial"/>
            </a:endParaRPr>
          </a:p>
        </p:txBody>
      </p:sp>
      <p:sp>
        <p:nvSpPr>
          <p:cNvPr id="47"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600" spc="-60" strike="noStrike">
                <a:solidFill>
                  <a:srgbClr val="ffffff"/>
                </a:solidFill>
                <a:latin typeface="Corbel"/>
              </a:rPr>
              <a:t>Modifiez le style du titre</a:t>
            </a:r>
            <a:endParaRPr b="0" lang="en-US" sz="3600" spc="-1" strike="noStrike">
              <a:solidFill>
                <a:srgbClr val="000000"/>
              </a:solidFill>
              <a:latin typeface="Corbel"/>
            </a:endParaRPr>
          </a:p>
        </p:txBody>
      </p:sp>
      <p:sp>
        <p:nvSpPr>
          <p:cNvPr id="48" name="PlaceHolder 2"/>
          <p:cNvSpPr>
            <a:spLocks noGrp="1"/>
          </p:cNvSpPr>
          <p:nvPr>
            <p:ph type="body"/>
          </p:nvPr>
        </p:nvSpPr>
        <p:spPr>
          <a:xfrm>
            <a:off x="3869280" y="864000"/>
            <a:ext cx="7314840" cy="5120280"/>
          </a:xfrm>
          <a:prstGeom prst="rect">
            <a:avLst/>
          </a:prstGeom>
          <a:noFill/>
          <a:ln w="0">
            <a:noFill/>
          </a:ln>
        </p:spPr>
        <p:txBody>
          <a:bodyPr anchor="ctr">
            <a:noAutofit/>
          </a:bodyPr>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Cliquez pour modifier les styles du texte du masque</a:t>
            </a:r>
            <a:endParaRPr b="0" lang="en-US" sz="2000" spc="-1" strike="noStrike">
              <a:solidFill>
                <a:srgbClr val="595959"/>
              </a:solidFill>
              <a:latin typeface="Corbel"/>
            </a:endParaRPr>
          </a:p>
          <a:p>
            <a:pPr lvl="1" marL="685800" indent="-182880">
              <a:lnSpc>
                <a:spcPct val="90000"/>
              </a:lnSpc>
              <a:spcBef>
                <a:spcPts val="249"/>
              </a:spcBef>
              <a:spcAft>
                <a:spcPts val="249"/>
              </a:spcAft>
              <a:buClr>
                <a:srgbClr val="40bad2"/>
              </a:buClr>
              <a:buFont typeface="Wingdings 2" charset="2"/>
              <a:buChar char=""/>
            </a:pPr>
            <a:r>
              <a:rPr b="0" lang="fr-FR" sz="1800" spc="-1" strike="noStrike">
                <a:solidFill>
                  <a:srgbClr val="595959"/>
                </a:solidFill>
                <a:latin typeface="Corbel"/>
              </a:rPr>
              <a:t>Deuxième niveau</a:t>
            </a:r>
            <a:endParaRPr b="0" lang="en-US" sz="1800" spc="-1" strike="noStrike">
              <a:solidFill>
                <a:srgbClr val="595959"/>
              </a:solidFill>
              <a:latin typeface="Corbel"/>
            </a:endParaRPr>
          </a:p>
          <a:p>
            <a:pPr lvl="2" marL="1143000" indent="-182880">
              <a:lnSpc>
                <a:spcPct val="90000"/>
              </a:lnSpc>
              <a:spcBef>
                <a:spcPts val="249"/>
              </a:spcBef>
              <a:spcAft>
                <a:spcPts val="249"/>
              </a:spcAft>
              <a:buClr>
                <a:srgbClr val="40bad2"/>
              </a:buClr>
              <a:buFont typeface="Wingdings 2" charset="2"/>
              <a:buChar char=""/>
            </a:pPr>
            <a:r>
              <a:rPr b="0" lang="fr-FR" sz="1600" spc="-1" strike="noStrike">
                <a:solidFill>
                  <a:srgbClr val="595959"/>
                </a:solidFill>
                <a:latin typeface="Corbel"/>
              </a:rPr>
              <a:t>Troisième niveau</a:t>
            </a:r>
            <a:endParaRPr b="0" lang="en-US" sz="1600" spc="-1" strike="noStrike">
              <a:solidFill>
                <a:srgbClr val="595959"/>
              </a:solidFill>
              <a:latin typeface="Corbel"/>
            </a:endParaRPr>
          </a:p>
          <a:p>
            <a:pPr lvl="3" marL="1600200" indent="-182880">
              <a:lnSpc>
                <a:spcPct val="90000"/>
              </a:lnSpc>
              <a:spcBef>
                <a:spcPts val="249"/>
              </a:spcBef>
              <a:spcAft>
                <a:spcPts val="249"/>
              </a:spcAft>
              <a:buClr>
                <a:srgbClr val="40bad2"/>
              </a:buClr>
              <a:buFont typeface="Wingdings 2" charset="2"/>
              <a:buChar char=""/>
            </a:pPr>
            <a:r>
              <a:rPr b="0" lang="fr-FR" sz="1400" spc="-1" strike="noStrike">
                <a:solidFill>
                  <a:srgbClr val="595959"/>
                </a:solidFill>
                <a:latin typeface="Corbel"/>
              </a:rPr>
              <a:t>Quatrième niveau</a:t>
            </a:r>
            <a:endParaRPr b="0" lang="en-US" sz="1400" spc="-1" strike="noStrike">
              <a:solidFill>
                <a:srgbClr val="595959"/>
              </a:solidFill>
              <a:latin typeface="Corbel"/>
            </a:endParaRPr>
          </a:p>
          <a:p>
            <a:pPr lvl="4" marL="2057400" indent="-182880">
              <a:lnSpc>
                <a:spcPct val="90000"/>
              </a:lnSpc>
              <a:spcBef>
                <a:spcPts val="249"/>
              </a:spcBef>
              <a:spcAft>
                <a:spcPts val="249"/>
              </a:spcAft>
              <a:buClr>
                <a:srgbClr val="40bad2"/>
              </a:buClr>
              <a:buFont typeface="Wingdings 2" charset="2"/>
              <a:buChar char=""/>
            </a:pPr>
            <a:r>
              <a:rPr b="0" lang="fr-FR" sz="1400" spc="-1" strike="noStrike">
                <a:solidFill>
                  <a:srgbClr val="595959"/>
                </a:solidFill>
                <a:latin typeface="Corbel"/>
              </a:rPr>
              <a:t>Cinquième niveau</a:t>
            </a:r>
            <a:endParaRPr b="0" lang="en-US" sz="1400" spc="-1" strike="noStrike">
              <a:solidFill>
                <a:srgbClr val="595959"/>
              </a:solidFill>
              <a:latin typeface="Corbel"/>
            </a:endParaRPr>
          </a:p>
        </p:txBody>
      </p:sp>
      <p:sp>
        <p:nvSpPr>
          <p:cNvPr id="49" name="PlaceHolder 3"/>
          <p:cNvSpPr>
            <a:spLocks noGrp="1"/>
          </p:cNvSpPr>
          <p:nvPr>
            <p:ph type="dt" idx="4"/>
          </p:nvPr>
        </p:nvSpPr>
        <p:spPr>
          <a:xfrm>
            <a:off x="262440" y="6356520"/>
            <a:ext cx="2742840" cy="364680"/>
          </a:xfrm>
          <a:prstGeom prst="rect">
            <a:avLst/>
          </a:prstGeom>
          <a:noFill/>
          <a:ln w="0">
            <a:noFill/>
          </a:ln>
        </p:spPr>
        <p:txBody>
          <a:bodyPr anchor="ctr">
            <a:noAutofit/>
          </a:bodyPr>
          <a:lstStyle>
            <a:lvl1pPr indent="0">
              <a:lnSpc>
                <a:spcPct val="100000"/>
              </a:lnSpc>
              <a:buNone/>
              <a:defRPr b="0" lang="fr-FR" sz="1100" spc="-1" strike="noStrike">
                <a:solidFill>
                  <a:srgbClr val="808080"/>
                </a:solidFill>
                <a:latin typeface="Corbel"/>
              </a:defRPr>
            </a:lvl1pPr>
          </a:lstStyle>
          <a:p>
            <a:pPr indent="0">
              <a:lnSpc>
                <a:spcPct val="100000"/>
              </a:lnSpc>
              <a:buNone/>
            </a:pPr>
            <a:r>
              <a:rPr b="0" lang="fr-FR" sz="1100" spc="-1" strike="noStrike">
                <a:solidFill>
                  <a:srgbClr val="808080"/>
                </a:solidFill>
                <a:latin typeface="Corbel"/>
              </a:rPr>
              <a:t>&lt;date/heure&gt;</a:t>
            </a:r>
            <a:endParaRPr b="0" lang="fr-FR" sz="1100" spc="-1" strike="noStrike">
              <a:solidFill>
                <a:srgbClr val="000000"/>
              </a:solidFill>
              <a:latin typeface="Times New Roman"/>
            </a:endParaRPr>
          </a:p>
        </p:txBody>
      </p:sp>
      <p:sp>
        <p:nvSpPr>
          <p:cNvPr id="50" name="PlaceHolder 4"/>
          <p:cNvSpPr>
            <a:spLocks noGrp="1"/>
          </p:cNvSpPr>
          <p:nvPr>
            <p:ph type="ftr" idx="5"/>
          </p:nvPr>
        </p:nvSpPr>
        <p:spPr>
          <a:xfrm>
            <a:off x="3869280" y="6356520"/>
            <a:ext cx="5911200" cy="364680"/>
          </a:xfrm>
          <a:prstGeom prst="rect">
            <a:avLst/>
          </a:prstGeom>
          <a:noFill/>
          <a:ln w="0">
            <a:noFill/>
          </a:ln>
        </p:spPr>
        <p:txBody>
          <a:bodyPr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&lt;pied de page&gt;</a:t>
            </a:r>
            <a:endParaRPr b="0" lang="fr-FR" sz="1400" spc="-1" strike="noStrike">
              <a:solidFill>
                <a:srgbClr val="000000"/>
              </a:solidFill>
              <a:latin typeface="Times New Roman"/>
            </a:endParaRPr>
          </a:p>
        </p:txBody>
      </p:sp>
      <p:sp>
        <p:nvSpPr>
          <p:cNvPr id="51" name="PlaceHolder 5"/>
          <p:cNvSpPr>
            <a:spLocks noGrp="1"/>
          </p:cNvSpPr>
          <p:nvPr>
            <p:ph type="sldNum" idx="6"/>
          </p:nvPr>
        </p:nvSpPr>
        <p:spPr>
          <a:xfrm>
            <a:off x="10634040" y="6356520"/>
            <a:ext cx="1530720" cy="364680"/>
          </a:xfrm>
          <a:prstGeom prst="rect">
            <a:avLst/>
          </a:prstGeom>
          <a:noFill/>
          <a:ln w="0">
            <a:noFill/>
          </a:ln>
        </p:spPr>
        <p:txBody>
          <a:bodyPr anchor="ctr">
            <a:noAutofit/>
          </a:bodyPr>
          <a:lstStyle>
            <a:lvl1pPr indent="0" algn="r">
              <a:lnSpc>
                <a:spcPct val="100000"/>
              </a:lnSpc>
              <a:buNone/>
              <a:defRPr b="1" lang="fr-FR" sz="1200" spc="-1" strike="noStrike">
                <a:solidFill>
                  <a:schemeClr val="accent1"/>
                </a:solidFill>
                <a:latin typeface="Corbel"/>
              </a:defRPr>
            </a:lvl1pPr>
          </a:lstStyle>
          <a:p>
            <a:pPr indent="0" algn="r">
              <a:lnSpc>
                <a:spcPct val="100000"/>
              </a:lnSpc>
              <a:buNone/>
            </a:pPr>
            <a:fld id="{F95BECD3-F6C7-41F3-93BF-CEB7DCC4318A}" type="slidenum">
              <a:rPr b="1" lang="fr-FR" sz="1200" spc="-1" strike="noStrike">
                <a:solidFill>
                  <a:schemeClr val="accent1"/>
                </a:solidFill>
                <a:latin typeface="Corbel"/>
              </a:rPr>
              <a:t>&lt;numéro&gt;</a:t>
            </a:fld>
            <a:endParaRPr b="0" lang="fr-FR"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8" name="Rectangle 6"/>
          <p:cNvSpPr/>
          <p:nvPr/>
        </p:nvSpPr>
        <p:spPr>
          <a:xfrm>
            <a:off x="0" y="758880"/>
            <a:ext cx="3443400" cy="5330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fr-FR" sz="1800" spc="-1" strike="noStrike">
              <a:solidFill>
                <a:srgbClr val="000000"/>
              </a:solidFill>
              <a:latin typeface="Arial"/>
            </a:endParaRPr>
          </a:p>
        </p:txBody>
      </p:sp>
      <p:sp>
        <p:nvSpPr>
          <p:cNvPr id="89" name="Rectangle 37"/>
          <p:cNvSpPr/>
          <p:nvPr/>
        </p:nvSpPr>
        <p:spPr>
          <a:xfrm>
            <a:off x="11815920" y="758880"/>
            <a:ext cx="383760" cy="5330520"/>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fr-FR" sz="1800" spc="-1" strike="noStrike">
              <a:solidFill>
                <a:srgbClr val="000000"/>
              </a:solidFill>
              <a:latin typeface="Arial"/>
            </a:endParaRPr>
          </a:p>
        </p:txBody>
      </p:sp>
      <p:sp>
        <p:nvSpPr>
          <p:cNvPr id="90"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600" spc="-60" strike="noStrike">
                <a:solidFill>
                  <a:srgbClr val="ffffff"/>
                </a:solidFill>
                <a:latin typeface="Corbel"/>
              </a:rPr>
              <a:t>Modifiez le style du titre</a:t>
            </a:r>
            <a:endParaRPr b="0" lang="en-US" sz="3600" spc="-1" strike="noStrike">
              <a:solidFill>
                <a:srgbClr val="000000"/>
              </a:solidFill>
              <a:latin typeface="Corbel"/>
            </a:endParaRPr>
          </a:p>
        </p:txBody>
      </p:sp>
      <p:sp>
        <p:nvSpPr>
          <p:cNvPr id="91" name="PlaceHolder 2"/>
          <p:cNvSpPr>
            <a:spLocks noGrp="1"/>
          </p:cNvSpPr>
          <p:nvPr>
            <p:ph type="body"/>
          </p:nvPr>
        </p:nvSpPr>
        <p:spPr>
          <a:xfrm>
            <a:off x="3867840" y="868680"/>
            <a:ext cx="3474360" cy="5120280"/>
          </a:xfrm>
          <a:prstGeom prst="rect">
            <a:avLst/>
          </a:prstGeom>
          <a:noFill/>
          <a:ln w="0">
            <a:noFill/>
          </a:ln>
        </p:spPr>
        <p:txBody>
          <a:bodyPr anchor="ctr">
            <a:noAutofit/>
          </a:bodyPr>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Cliquez pour modifier les styles du texte du masque</a:t>
            </a:r>
            <a:endParaRPr b="0" lang="en-US" sz="2000" spc="-1" strike="noStrike">
              <a:solidFill>
                <a:srgbClr val="595959"/>
              </a:solidFill>
              <a:latin typeface="Corbel"/>
            </a:endParaRPr>
          </a:p>
          <a:p>
            <a:pPr lvl="1" marL="685800" indent="-182880">
              <a:lnSpc>
                <a:spcPct val="90000"/>
              </a:lnSpc>
              <a:spcBef>
                <a:spcPts val="249"/>
              </a:spcBef>
              <a:spcAft>
                <a:spcPts val="249"/>
              </a:spcAft>
              <a:buClr>
                <a:srgbClr val="40bad2"/>
              </a:buClr>
              <a:buFont typeface="Wingdings 2" charset="2"/>
              <a:buChar char=""/>
            </a:pPr>
            <a:r>
              <a:rPr b="0" lang="fr-FR" sz="1800" spc="-1" strike="noStrike">
                <a:solidFill>
                  <a:srgbClr val="595959"/>
                </a:solidFill>
                <a:latin typeface="Corbel"/>
              </a:rPr>
              <a:t>Deuxième niveau</a:t>
            </a:r>
            <a:endParaRPr b="0" lang="en-US" sz="1800" spc="-1" strike="noStrike">
              <a:solidFill>
                <a:srgbClr val="595959"/>
              </a:solidFill>
              <a:latin typeface="Corbel"/>
            </a:endParaRPr>
          </a:p>
          <a:p>
            <a:pPr lvl="2" marL="1143000" indent="-182880">
              <a:lnSpc>
                <a:spcPct val="90000"/>
              </a:lnSpc>
              <a:spcBef>
                <a:spcPts val="249"/>
              </a:spcBef>
              <a:spcAft>
                <a:spcPts val="249"/>
              </a:spcAft>
              <a:buClr>
                <a:srgbClr val="40bad2"/>
              </a:buClr>
              <a:buFont typeface="Wingdings 2" charset="2"/>
              <a:buChar char=""/>
            </a:pPr>
            <a:r>
              <a:rPr b="0" lang="fr-FR" sz="1600" spc="-1" strike="noStrike">
                <a:solidFill>
                  <a:srgbClr val="595959"/>
                </a:solidFill>
                <a:latin typeface="Corbel"/>
              </a:rPr>
              <a:t>Troisième niveau</a:t>
            </a:r>
            <a:endParaRPr b="0" lang="en-US" sz="1600" spc="-1" strike="noStrike">
              <a:solidFill>
                <a:srgbClr val="595959"/>
              </a:solidFill>
              <a:latin typeface="Corbel"/>
            </a:endParaRPr>
          </a:p>
          <a:p>
            <a:pPr lvl="3" marL="1600200" indent="-182880">
              <a:lnSpc>
                <a:spcPct val="90000"/>
              </a:lnSpc>
              <a:spcBef>
                <a:spcPts val="249"/>
              </a:spcBef>
              <a:spcAft>
                <a:spcPts val="249"/>
              </a:spcAft>
              <a:buClr>
                <a:srgbClr val="40bad2"/>
              </a:buClr>
              <a:buFont typeface="Wingdings 2" charset="2"/>
              <a:buChar char=""/>
            </a:pPr>
            <a:r>
              <a:rPr b="0" lang="fr-FR" sz="1400" spc="-1" strike="noStrike">
                <a:solidFill>
                  <a:srgbClr val="595959"/>
                </a:solidFill>
                <a:latin typeface="Corbel"/>
              </a:rPr>
              <a:t>Quatrième niveau</a:t>
            </a:r>
            <a:endParaRPr b="0" lang="en-US" sz="1400" spc="-1" strike="noStrike">
              <a:solidFill>
                <a:srgbClr val="595959"/>
              </a:solidFill>
              <a:latin typeface="Corbel"/>
            </a:endParaRPr>
          </a:p>
          <a:p>
            <a:pPr lvl="4" marL="2057400" indent="-182880">
              <a:lnSpc>
                <a:spcPct val="90000"/>
              </a:lnSpc>
              <a:spcBef>
                <a:spcPts val="249"/>
              </a:spcBef>
              <a:spcAft>
                <a:spcPts val="249"/>
              </a:spcAft>
              <a:buClr>
                <a:srgbClr val="40bad2"/>
              </a:buClr>
              <a:buFont typeface="Wingdings 2" charset="2"/>
              <a:buChar char=""/>
            </a:pPr>
            <a:r>
              <a:rPr b="0" lang="fr-FR" sz="1400" spc="-1" strike="noStrike">
                <a:solidFill>
                  <a:srgbClr val="595959"/>
                </a:solidFill>
                <a:latin typeface="Corbel"/>
              </a:rPr>
              <a:t>Cinquième niveau</a:t>
            </a:r>
            <a:endParaRPr b="0" lang="en-US" sz="1400" spc="-1" strike="noStrike">
              <a:solidFill>
                <a:srgbClr val="595959"/>
              </a:solidFill>
              <a:latin typeface="Corbel"/>
            </a:endParaRPr>
          </a:p>
        </p:txBody>
      </p:sp>
      <p:sp>
        <p:nvSpPr>
          <p:cNvPr id="92" name="PlaceHolder 3"/>
          <p:cNvSpPr>
            <a:spLocks noGrp="1"/>
          </p:cNvSpPr>
          <p:nvPr>
            <p:ph type="body"/>
          </p:nvPr>
        </p:nvSpPr>
        <p:spPr>
          <a:xfrm>
            <a:off x="7818120" y="868680"/>
            <a:ext cx="3474360" cy="5120280"/>
          </a:xfrm>
          <a:prstGeom prst="rect">
            <a:avLst/>
          </a:prstGeom>
          <a:noFill/>
          <a:ln w="0">
            <a:noFill/>
          </a:ln>
        </p:spPr>
        <p:txBody>
          <a:bodyPr anchor="ctr">
            <a:noAutofit/>
          </a:bodyPr>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Cliquez pour modifier les styles du texte du masque</a:t>
            </a:r>
            <a:endParaRPr b="0" lang="en-US" sz="2000" spc="-1" strike="noStrike">
              <a:solidFill>
                <a:srgbClr val="595959"/>
              </a:solidFill>
              <a:latin typeface="Corbel"/>
            </a:endParaRPr>
          </a:p>
          <a:p>
            <a:pPr lvl="1" marL="685800" indent="-182880">
              <a:lnSpc>
                <a:spcPct val="90000"/>
              </a:lnSpc>
              <a:spcBef>
                <a:spcPts val="249"/>
              </a:spcBef>
              <a:spcAft>
                <a:spcPts val="249"/>
              </a:spcAft>
              <a:buClr>
                <a:srgbClr val="40bad2"/>
              </a:buClr>
              <a:buFont typeface="Wingdings 2" charset="2"/>
              <a:buChar char=""/>
            </a:pPr>
            <a:r>
              <a:rPr b="0" lang="fr-FR" sz="1800" spc="-1" strike="noStrike">
                <a:solidFill>
                  <a:srgbClr val="595959"/>
                </a:solidFill>
                <a:latin typeface="Corbel"/>
              </a:rPr>
              <a:t>Deuxième niveau</a:t>
            </a:r>
            <a:endParaRPr b="0" lang="en-US" sz="1800" spc="-1" strike="noStrike">
              <a:solidFill>
                <a:srgbClr val="595959"/>
              </a:solidFill>
              <a:latin typeface="Corbel"/>
            </a:endParaRPr>
          </a:p>
          <a:p>
            <a:pPr lvl="2" marL="1143000" indent="-182880">
              <a:lnSpc>
                <a:spcPct val="90000"/>
              </a:lnSpc>
              <a:spcBef>
                <a:spcPts val="249"/>
              </a:spcBef>
              <a:spcAft>
                <a:spcPts val="249"/>
              </a:spcAft>
              <a:buClr>
                <a:srgbClr val="40bad2"/>
              </a:buClr>
              <a:buFont typeface="Wingdings 2" charset="2"/>
              <a:buChar char=""/>
            </a:pPr>
            <a:r>
              <a:rPr b="0" lang="fr-FR" sz="1600" spc="-1" strike="noStrike">
                <a:solidFill>
                  <a:srgbClr val="595959"/>
                </a:solidFill>
                <a:latin typeface="Corbel"/>
              </a:rPr>
              <a:t>Troisième niveau</a:t>
            </a:r>
            <a:endParaRPr b="0" lang="en-US" sz="1600" spc="-1" strike="noStrike">
              <a:solidFill>
                <a:srgbClr val="595959"/>
              </a:solidFill>
              <a:latin typeface="Corbel"/>
            </a:endParaRPr>
          </a:p>
          <a:p>
            <a:pPr lvl="3" marL="1600200" indent="-182880">
              <a:lnSpc>
                <a:spcPct val="90000"/>
              </a:lnSpc>
              <a:spcBef>
                <a:spcPts val="249"/>
              </a:spcBef>
              <a:spcAft>
                <a:spcPts val="249"/>
              </a:spcAft>
              <a:buClr>
                <a:srgbClr val="40bad2"/>
              </a:buClr>
              <a:buFont typeface="Wingdings 2" charset="2"/>
              <a:buChar char=""/>
            </a:pPr>
            <a:r>
              <a:rPr b="0" lang="fr-FR" sz="1400" spc="-1" strike="noStrike">
                <a:solidFill>
                  <a:srgbClr val="595959"/>
                </a:solidFill>
                <a:latin typeface="Corbel"/>
              </a:rPr>
              <a:t>Quatrième niveau</a:t>
            </a:r>
            <a:endParaRPr b="0" lang="en-US" sz="1400" spc="-1" strike="noStrike">
              <a:solidFill>
                <a:srgbClr val="595959"/>
              </a:solidFill>
              <a:latin typeface="Corbel"/>
            </a:endParaRPr>
          </a:p>
          <a:p>
            <a:pPr lvl="4" marL="2057400" indent="-182880">
              <a:lnSpc>
                <a:spcPct val="90000"/>
              </a:lnSpc>
              <a:spcBef>
                <a:spcPts val="249"/>
              </a:spcBef>
              <a:spcAft>
                <a:spcPts val="249"/>
              </a:spcAft>
              <a:buClr>
                <a:srgbClr val="40bad2"/>
              </a:buClr>
              <a:buFont typeface="Wingdings 2" charset="2"/>
              <a:buChar char=""/>
            </a:pPr>
            <a:r>
              <a:rPr b="0" lang="fr-FR" sz="1400" spc="-1" strike="noStrike">
                <a:solidFill>
                  <a:srgbClr val="595959"/>
                </a:solidFill>
                <a:latin typeface="Corbel"/>
              </a:rPr>
              <a:t>Cinquième niveau</a:t>
            </a:r>
            <a:endParaRPr b="0" lang="en-US" sz="1400" spc="-1" strike="noStrike">
              <a:solidFill>
                <a:srgbClr val="595959"/>
              </a:solidFill>
              <a:latin typeface="Corbel"/>
            </a:endParaRPr>
          </a:p>
        </p:txBody>
      </p:sp>
      <p:sp>
        <p:nvSpPr>
          <p:cNvPr id="93" name="PlaceHolder 4"/>
          <p:cNvSpPr>
            <a:spLocks noGrp="1"/>
          </p:cNvSpPr>
          <p:nvPr>
            <p:ph type="dt" idx="7"/>
          </p:nvPr>
        </p:nvSpPr>
        <p:spPr>
          <a:xfrm>
            <a:off x="262440" y="6356520"/>
            <a:ext cx="2742840" cy="364680"/>
          </a:xfrm>
          <a:prstGeom prst="rect">
            <a:avLst/>
          </a:prstGeom>
          <a:noFill/>
          <a:ln w="0">
            <a:noFill/>
          </a:ln>
        </p:spPr>
        <p:txBody>
          <a:bodyPr anchor="ctr">
            <a:noAutofit/>
          </a:bodyPr>
          <a:lstStyle>
            <a:lvl1pPr indent="0">
              <a:lnSpc>
                <a:spcPct val="100000"/>
              </a:lnSpc>
              <a:buNone/>
              <a:defRPr b="0" lang="fr-FR" sz="1100" spc="-1" strike="noStrike">
                <a:solidFill>
                  <a:srgbClr val="808080"/>
                </a:solidFill>
                <a:latin typeface="Corbel"/>
              </a:defRPr>
            </a:lvl1pPr>
          </a:lstStyle>
          <a:p>
            <a:pPr indent="0">
              <a:lnSpc>
                <a:spcPct val="100000"/>
              </a:lnSpc>
              <a:buNone/>
            </a:pPr>
            <a:r>
              <a:rPr b="0" lang="fr-FR" sz="1100" spc="-1" strike="noStrike">
                <a:solidFill>
                  <a:srgbClr val="808080"/>
                </a:solidFill>
                <a:latin typeface="Corbel"/>
              </a:rPr>
              <a:t>&lt;date/heure&gt;</a:t>
            </a:r>
            <a:endParaRPr b="0" lang="fr-FR" sz="1100" spc="-1" strike="noStrike">
              <a:solidFill>
                <a:srgbClr val="000000"/>
              </a:solidFill>
              <a:latin typeface="Times New Roman"/>
            </a:endParaRPr>
          </a:p>
        </p:txBody>
      </p:sp>
      <p:sp>
        <p:nvSpPr>
          <p:cNvPr id="94" name="PlaceHolder 5"/>
          <p:cNvSpPr>
            <a:spLocks noGrp="1"/>
          </p:cNvSpPr>
          <p:nvPr>
            <p:ph type="ftr" idx="8"/>
          </p:nvPr>
        </p:nvSpPr>
        <p:spPr>
          <a:xfrm>
            <a:off x="3869280" y="6356520"/>
            <a:ext cx="5911200" cy="364680"/>
          </a:xfrm>
          <a:prstGeom prst="rect">
            <a:avLst/>
          </a:prstGeom>
          <a:noFill/>
          <a:ln w="0">
            <a:noFill/>
          </a:ln>
        </p:spPr>
        <p:txBody>
          <a:bodyPr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&lt;pied de page&gt;</a:t>
            </a:r>
            <a:endParaRPr b="0" lang="fr-FR" sz="1400" spc="-1" strike="noStrike">
              <a:solidFill>
                <a:srgbClr val="000000"/>
              </a:solidFill>
              <a:latin typeface="Times New Roman"/>
            </a:endParaRPr>
          </a:p>
        </p:txBody>
      </p:sp>
      <p:sp>
        <p:nvSpPr>
          <p:cNvPr id="95" name="PlaceHolder 6"/>
          <p:cNvSpPr>
            <a:spLocks noGrp="1"/>
          </p:cNvSpPr>
          <p:nvPr>
            <p:ph type="sldNum" idx="9"/>
          </p:nvPr>
        </p:nvSpPr>
        <p:spPr>
          <a:xfrm>
            <a:off x="10634040" y="6356520"/>
            <a:ext cx="1530720" cy="364680"/>
          </a:xfrm>
          <a:prstGeom prst="rect">
            <a:avLst/>
          </a:prstGeom>
          <a:noFill/>
          <a:ln w="0">
            <a:noFill/>
          </a:ln>
        </p:spPr>
        <p:txBody>
          <a:bodyPr anchor="ctr">
            <a:noAutofit/>
          </a:bodyPr>
          <a:lstStyle>
            <a:lvl1pPr indent="0" algn="r">
              <a:lnSpc>
                <a:spcPct val="100000"/>
              </a:lnSpc>
              <a:buNone/>
              <a:defRPr b="1" lang="fr-FR" sz="1200" spc="-1" strike="noStrike">
                <a:solidFill>
                  <a:schemeClr val="accent1"/>
                </a:solidFill>
                <a:latin typeface="Corbel"/>
              </a:defRPr>
            </a:lvl1pPr>
          </a:lstStyle>
          <a:p>
            <a:pPr indent="0" algn="r">
              <a:lnSpc>
                <a:spcPct val="100000"/>
              </a:lnSpc>
              <a:buNone/>
            </a:pPr>
            <a:fld id="{3FC0E0E1-B0CE-4591-B587-80EADB4BBB18}" type="slidenum">
              <a:rPr b="1" lang="fr-FR" sz="1200" spc="-1" strike="noStrike">
                <a:solidFill>
                  <a:schemeClr val="accent1"/>
                </a:solidFill>
                <a:latin typeface="Corbel"/>
              </a:rPr>
              <a:t>&lt;numéro&gt;</a:t>
            </a:fld>
            <a:endParaRPr b="0" lang="fr-FR"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hyperlink" Target="http://philosophie.discipline.ac-lille.fr/textes-de-references/travail-personnel-des-eleves-instructions-et-recommandations/ra20_lycee_gt_ter_philo_evaluations.pdf/view" TargetMode="External"/><Relationship Id="rId2" Type="http://schemas.openxmlformats.org/officeDocument/2006/relationships/hyperlink" Target="http://philosophie.discipline.ac-lille.fr/textes-de-references/travail-personnel-des-eleves-instructions-et-recommandations/ra20_lycee_gt_ter_philo_evaluations.pdf/view" TargetMode="External"/><Relationship Id="rId3"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hyperlink" Target="http://philosophie.discipline.ac-lille.fr/textes-de-references/travail-personnel-des-eleves-instructions-et-recommandations" TargetMode="External"/><Relationship Id="rId2" Type="http://schemas.openxmlformats.org/officeDocument/2006/relationships/hyperlink" Target="http://philosophie.discipline.ac-lille.fr/textes-de-references/travail-personnel-des-eleves-instructions-et-recommandations" TargetMode="External"/><Relationship Id="rId3"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type="title"/>
          </p:nvPr>
        </p:nvSpPr>
        <p:spPr>
          <a:xfrm>
            <a:off x="1069920" y="1298520"/>
            <a:ext cx="7314840" cy="3254760"/>
          </a:xfrm>
          <a:prstGeom prst="rect">
            <a:avLst/>
          </a:prstGeom>
          <a:noFill/>
          <a:ln w="0">
            <a:noFill/>
          </a:ln>
        </p:spPr>
        <p:txBody>
          <a:bodyPr anchor="b">
            <a:normAutofit fontScale="97000"/>
          </a:bodyPr>
          <a:p>
            <a:pPr indent="0">
              <a:lnSpc>
                <a:spcPct val="90000"/>
              </a:lnSpc>
              <a:buNone/>
            </a:pPr>
            <a:r>
              <a:rPr b="0" lang="fr-FR" sz="5900" spc="-100" strike="noStrike">
                <a:solidFill>
                  <a:srgbClr val="ffffff"/>
                </a:solidFill>
                <a:latin typeface="Corbel"/>
              </a:rPr>
              <a:t>Le programme de philosophie de terminale générale et technologique</a:t>
            </a:r>
            <a:endParaRPr b="0" lang="en-US" sz="5900" spc="-1" strike="noStrike">
              <a:solidFill>
                <a:srgbClr val="000000"/>
              </a:solidFill>
              <a:latin typeface="Corbel"/>
            </a:endParaRPr>
          </a:p>
        </p:txBody>
      </p:sp>
      <p:sp>
        <p:nvSpPr>
          <p:cNvPr id="133" name="PlaceHolder 2"/>
          <p:cNvSpPr>
            <a:spLocks noGrp="1"/>
          </p:cNvSpPr>
          <p:nvPr>
            <p:ph type="subTitle"/>
          </p:nvPr>
        </p:nvSpPr>
        <p:spPr>
          <a:xfrm>
            <a:off x="1100160" y="4670280"/>
            <a:ext cx="7314840" cy="914040"/>
          </a:xfrm>
          <a:prstGeom prst="rect">
            <a:avLst/>
          </a:prstGeom>
          <a:noFill/>
          <a:ln w="0">
            <a:noFill/>
          </a:ln>
        </p:spPr>
        <p:txBody>
          <a:bodyPr anchor="t">
            <a:noAutofit/>
          </a:bodyPr>
          <a:p>
            <a:pPr indent="0">
              <a:lnSpc>
                <a:spcPct val="90000"/>
              </a:lnSpc>
              <a:spcBef>
                <a:spcPts val="1199"/>
              </a:spcBef>
              <a:buNone/>
              <a:tabLst>
                <a:tab algn="l" pos="0"/>
              </a:tabLst>
            </a:pPr>
            <a:r>
              <a:rPr b="0" lang="fr-FR" sz="2200" spc="-1" strike="noStrike">
                <a:solidFill>
                  <a:schemeClr val="accent1">
                    <a:lumMod val="20000"/>
                    <a:lumOff val="80000"/>
                  </a:schemeClr>
                </a:solidFill>
                <a:latin typeface="Corbel"/>
              </a:rPr>
              <a:t>présentation</a:t>
            </a:r>
            <a:endParaRPr b="0" lang="fr-FR"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600" spc="-60" strike="noStrike">
                <a:solidFill>
                  <a:srgbClr val="ffffff"/>
                </a:solidFill>
                <a:latin typeface="Corbel"/>
              </a:rPr>
              <a:t>Les auteurs et les textes</a:t>
            </a:r>
            <a:r>
              <a:rPr b="0" lang="fr-FR" sz="3600" spc="-60" strike="noStrike">
                <a:solidFill>
                  <a:srgbClr val="ffffff"/>
                </a:solidFill>
                <a:latin typeface="Corbel"/>
              </a:rPr>
              <a:t>	</a:t>
            </a:r>
            <a:endParaRPr b="0" lang="en-US" sz="3600" spc="-1" strike="noStrike">
              <a:solidFill>
                <a:srgbClr val="000000"/>
              </a:solidFill>
              <a:latin typeface="Corbel"/>
            </a:endParaRPr>
          </a:p>
        </p:txBody>
      </p:sp>
      <p:sp>
        <p:nvSpPr>
          <p:cNvPr id="153" name="PlaceHolder 2"/>
          <p:cNvSpPr>
            <a:spLocks noGrp="1"/>
          </p:cNvSpPr>
          <p:nvPr>
            <p:ph/>
          </p:nvPr>
        </p:nvSpPr>
        <p:spPr>
          <a:xfrm>
            <a:off x="3869280" y="864000"/>
            <a:ext cx="7314840" cy="5120280"/>
          </a:xfrm>
          <a:prstGeom prst="rect">
            <a:avLst/>
          </a:prstGeom>
          <a:noFill/>
          <a:ln w="0">
            <a:noFill/>
          </a:ln>
        </p:spPr>
        <p:txBody>
          <a:bodyPr anchor="ctr">
            <a:noAutofit/>
          </a:bodyPr>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Textes d’examen (et de lecture suivie) obligatoirement choisis dans la liste d’auteurs commune aux classes technologiques et générales.</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Cette restriction ne concerne pas le choix des auteurs auxquels le professeur fait appel dans la conduite de son cours.</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Étude de textes d’une ampleur suffisante requise dans le développement du cours.</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Le professeur détermine le choix des textes et leurs modalités d’étude selon la logique de son cours et à partir des besoins des élèves. </a:t>
            </a:r>
            <a:endParaRPr b="0" lang="en-US" sz="2000" spc="-1" strike="noStrike">
              <a:solidFill>
                <a:srgbClr val="595959"/>
              </a:solidFill>
              <a:latin typeface="Corbel"/>
            </a:endParaRPr>
          </a:p>
          <a:p>
            <a:pPr indent="0">
              <a:lnSpc>
                <a:spcPct val="90000"/>
              </a:lnSpc>
              <a:spcBef>
                <a:spcPts val="1199"/>
              </a:spcBef>
              <a:buNone/>
            </a:pPr>
            <a:endParaRPr b="0" lang="en-US" sz="2000" spc="-1" strike="noStrike">
              <a:solidFill>
                <a:srgbClr val="595959"/>
              </a:solidFill>
              <a:latin typeface="Corbel"/>
            </a:endParaRPr>
          </a:p>
          <a:p>
            <a:pPr indent="0">
              <a:lnSpc>
                <a:spcPct val="90000"/>
              </a:lnSpc>
              <a:spcBef>
                <a:spcPts val="1199"/>
              </a:spcBef>
              <a:buNone/>
            </a:pPr>
            <a:endParaRPr b="0" lang="en-US" sz="2000" spc="-1" strike="noStrike">
              <a:solidFill>
                <a:srgbClr val="595959"/>
              </a:solidFill>
              <a:latin typeface="Corbe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600" spc="-60" strike="noStrike">
                <a:solidFill>
                  <a:srgbClr val="ffffff"/>
                </a:solidFill>
                <a:latin typeface="Corbel"/>
              </a:rPr>
              <a:t>4. Les auteurs : la lecture suivie d’une œuvre.</a:t>
            </a:r>
            <a:endParaRPr b="0" lang="en-US" sz="3600" spc="-1" strike="noStrike">
              <a:solidFill>
                <a:srgbClr val="000000"/>
              </a:solidFill>
              <a:latin typeface="Corbel"/>
            </a:endParaRPr>
          </a:p>
        </p:txBody>
      </p:sp>
      <p:sp>
        <p:nvSpPr>
          <p:cNvPr id="155" name="PlaceHolder 2"/>
          <p:cNvSpPr>
            <a:spLocks noGrp="1"/>
          </p:cNvSpPr>
          <p:nvPr>
            <p:ph/>
          </p:nvPr>
        </p:nvSpPr>
        <p:spPr>
          <a:xfrm>
            <a:off x="3869280" y="864000"/>
            <a:ext cx="7314840" cy="5120280"/>
          </a:xfrm>
          <a:prstGeom prst="rect">
            <a:avLst/>
          </a:prstGeom>
          <a:noFill/>
          <a:ln w="0">
            <a:noFill/>
          </a:ln>
        </p:spPr>
        <p:txBody>
          <a:bodyPr anchor="ctr">
            <a:normAutofit fontScale="97000"/>
          </a:bodyPr>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L’étude d’œuvres de philosophes est </a:t>
            </a:r>
            <a:r>
              <a:rPr b="0" i="1" lang="fr-FR" sz="2000" spc="-1" strike="noStrike">
                <a:solidFill>
                  <a:srgbClr val="595959"/>
                </a:solidFill>
                <a:latin typeface="Corbel"/>
              </a:rPr>
              <a:t>inséparable</a:t>
            </a:r>
            <a:r>
              <a:rPr b="0" lang="fr-FR" sz="2000" spc="-1" strike="noStrike">
                <a:solidFill>
                  <a:srgbClr val="595959"/>
                </a:solidFill>
                <a:latin typeface="Corbel"/>
              </a:rPr>
              <a:t> de l’examen des notions. </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En classe terminale </a:t>
            </a:r>
            <a:r>
              <a:rPr b="0" i="1" lang="fr-FR" sz="2000" spc="-1" strike="noStrike">
                <a:solidFill>
                  <a:srgbClr val="595959"/>
                </a:solidFill>
                <a:latin typeface="Corbel"/>
              </a:rPr>
              <a:t>générale</a:t>
            </a:r>
            <a:r>
              <a:rPr b="0" lang="fr-FR" sz="2000" spc="-1" strike="noStrike">
                <a:solidFill>
                  <a:srgbClr val="595959"/>
                </a:solidFill>
                <a:latin typeface="Corbel"/>
              </a:rPr>
              <a:t>, l’étude suivie d’une œuvre, non séparée du cours, est </a:t>
            </a:r>
            <a:r>
              <a:rPr b="0" i="1" lang="fr-FR" sz="2000" spc="-1" strike="noStrike">
                <a:solidFill>
                  <a:srgbClr val="595959"/>
                </a:solidFill>
                <a:latin typeface="Corbel"/>
              </a:rPr>
              <a:t>obligatoire,</a:t>
            </a:r>
            <a:r>
              <a:rPr b="0" lang="fr-FR" sz="2000" spc="-1" strike="noStrike">
                <a:solidFill>
                  <a:srgbClr val="595959"/>
                </a:solidFill>
                <a:latin typeface="Corbel"/>
              </a:rPr>
              <a:t> choisie parmi celles</a:t>
            </a:r>
            <a:r>
              <a:rPr b="0" i="1" lang="fr-FR" sz="2000" spc="-1" strike="noStrike">
                <a:solidFill>
                  <a:srgbClr val="595959"/>
                </a:solidFill>
                <a:latin typeface="Corbel"/>
              </a:rPr>
              <a:t> </a:t>
            </a:r>
            <a:r>
              <a:rPr b="0" lang="fr-FR" sz="2000" spc="-1" strike="noStrike">
                <a:solidFill>
                  <a:srgbClr val="595959"/>
                </a:solidFill>
                <a:latin typeface="Corbel"/>
              </a:rPr>
              <a:t>d’un des auteurs mentionnés dans la liste. </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La lecture suivie d’une œuvre est avec les leçons et les exercices une des activités privilégiées pour l’étude des notions.</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Programme de l’oral du second groupe en voie générale, la lecture suivie prépare en premier lieu à l’épreuve écrite du premier groupe. </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Étude suivie ne signifie pas nécessairement étude intégrale, mais toujours analyse précise d’œuvres ou de parties choisies présentant une ampleur suffisante, une unité et une continuité (à distinguer d’un groupement de textes).</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La liste d’oral pour le second groupe d’épreuve en voie technologique prend la forme d’un groupement de textes étudiés en classe. </a:t>
            </a:r>
            <a:endParaRPr b="0" lang="en-US" sz="2000" spc="-1" strike="noStrike">
              <a:solidFill>
                <a:srgbClr val="595959"/>
              </a:solidFill>
              <a:latin typeface="Corbel"/>
            </a:endParaRPr>
          </a:p>
          <a:p>
            <a:pPr indent="0">
              <a:lnSpc>
                <a:spcPct val="90000"/>
              </a:lnSpc>
              <a:spcBef>
                <a:spcPts val="1199"/>
              </a:spcBef>
              <a:buNone/>
              <a:tabLst>
                <a:tab algn="l" pos="0"/>
              </a:tabLst>
            </a:pPr>
            <a:endParaRPr b="0" lang="en-US" sz="2000" spc="-1" strike="noStrike">
              <a:solidFill>
                <a:srgbClr val="595959"/>
              </a:solidFill>
              <a:latin typeface="Corbe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600" spc="-60" strike="noStrike">
                <a:solidFill>
                  <a:srgbClr val="ffffff"/>
                </a:solidFill>
                <a:latin typeface="Corbel"/>
              </a:rPr>
              <a:t>5. Les repères.</a:t>
            </a:r>
            <a:endParaRPr b="0" lang="en-US" sz="3600" spc="-1" strike="noStrike">
              <a:solidFill>
                <a:srgbClr val="000000"/>
              </a:solidFill>
              <a:latin typeface="Corbel"/>
            </a:endParaRPr>
          </a:p>
        </p:txBody>
      </p:sp>
      <p:sp>
        <p:nvSpPr>
          <p:cNvPr id="157" name="PlaceHolder 2"/>
          <p:cNvSpPr>
            <a:spLocks noGrp="1"/>
          </p:cNvSpPr>
          <p:nvPr>
            <p:ph/>
          </p:nvPr>
        </p:nvSpPr>
        <p:spPr>
          <a:xfrm>
            <a:off x="3869280" y="864000"/>
            <a:ext cx="7314840" cy="5120280"/>
          </a:xfrm>
          <a:prstGeom prst="rect">
            <a:avLst/>
          </a:prstGeom>
          <a:noFill/>
          <a:ln w="0">
            <a:noFill/>
          </a:ln>
        </p:spPr>
        <p:txBody>
          <a:bodyPr anchor="ctr">
            <a:noAutofit/>
          </a:bodyPr>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Distinctions lexicales et conceptuelles sollicitées dans la conduite de l’enseignement et destinées à soutenir la réflexion de l’élève.</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Leur caractère opératoire et leur usage ajusté à des situations déterminées excluent d’en faire l’objet d’un enseignement séparé (pas des parties de cours) et interdisent de les réduire à des définitions figées.</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Liste commune aux classes technologiques et générales.</a:t>
            </a:r>
            <a:endParaRPr b="0" lang="en-US" sz="2000" spc="-1" strike="noStrike">
              <a:solidFill>
                <a:srgbClr val="595959"/>
              </a:solidFill>
              <a:latin typeface="Corbe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600" spc="-60" strike="noStrike">
                <a:solidFill>
                  <a:srgbClr val="ffffff"/>
                </a:solidFill>
                <a:latin typeface="Corbel"/>
              </a:rPr>
              <a:t>5. Liste des repères.</a:t>
            </a:r>
            <a:endParaRPr b="0" lang="en-US" sz="3600" spc="-1" strike="noStrike">
              <a:solidFill>
                <a:srgbClr val="000000"/>
              </a:solidFill>
              <a:latin typeface="Corbel"/>
            </a:endParaRPr>
          </a:p>
        </p:txBody>
      </p:sp>
      <p:sp>
        <p:nvSpPr>
          <p:cNvPr id="159" name="PlaceHolder 2"/>
          <p:cNvSpPr>
            <a:spLocks noGrp="1"/>
          </p:cNvSpPr>
          <p:nvPr>
            <p:ph/>
          </p:nvPr>
        </p:nvSpPr>
        <p:spPr>
          <a:xfrm>
            <a:off x="3869280" y="864000"/>
            <a:ext cx="7314840" cy="5120280"/>
          </a:xfrm>
          <a:prstGeom prst="rect">
            <a:avLst/>
          </a:prstGeom>
          <a:noFill/>
          <a:ln w="0">
            <a:noFill/>
          </a:ln>
        </p:spPr>
        <p:txBody>
          <a:bodyPr anchor="ctr">
            <a:noAutofit/>
          </a:bodyPr>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Absolu/relatif – Abstrait/concret – En acte/en puissance – Analyse/synthèse – Concept/image/métaphore </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 </a:t>
            </a:r>
            <a:r>
              <a:rPr b="0" lang="fr-FR" sz="2000" spc="-1" strike="noStrike">
                <a:solidFill>
                  <a:srgbClr val="595959"/>
                </a:solidFill>
                <a:latin typeface="Corbel"/>
              </a:rPr>
              <a:t>Contingent/nécessaire – Croire/savoir – Essentiel/accidentel – Exemple/preuve - Expliquer/comprendre </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 </a:t>
            </a:r>
            <a:r>
              <a:rPr b="0" lang="fr-FR" sz="2000" spc="-1" strike="noStrike">
                <a:solidFill>
                  <a:srgbClr val="595959"/>
                </a:solidFill>
                <a:latin typeface="Corbel"/>
              </a:rPr>
              <a:t>En fait/en droit – Formel/matériel – Genre/espèce/individu – Hypothèse/conséquence/conclusion – Idéal/réel </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 </a:t>
            </a:r>
            <a:r>
              <a:rPr b="0" lang="fr-FR" sz="2000" spc="-1" strike="noStrike">
                <a:solidFill>
                  <a:srgbClr val="595959"/>
                </a:solidFill>
                <a:latin typeface="Corbel"/>
              </a:rPr>
              <a:t>Identité/égalité/différence – Impossible/possible – Intuitif/discursif – Légal/légitime – Médiat/immédiat</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 – </a:t>
            </a:r>
            <a:r>
              <a:rPr b="0" lang="fr-FR" sz="2000" spc="-1" strike="noStrike">
                <a:solidFill>
                  <a:srgbClr val="595959"/>
                </a:solidFill>
                <a:latin typeface="Corbel"/>
              </a:rPr>
              <a:t>Objectif/subjectif/intersubjectif – Obligation/contrainte – Origine/fondement – Persuader/convaincre </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 </a:t>
            </a:r>
            <a:r>
              <a:rPr b="0" lang="fr-FR" sz="2000" spc="-1" strike="noStrike">
                <a:solidFill>
                  <a:srgbClr val="595959"/>
                </a:solidFill>
                <a:latin typeface="Corbel"/>
              </a:rPr>
              <a:t>Principe/cause/fin – Public/privé – Ressemblance/analogie – Théorie/pratique – Transcendant/immanent </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 </a:t>
            </a:r>
            <a:r>
              <a:rPr b="0" lang="fr-FR" sz="2000" spc="-1" strike="noStrike">
                <a:solidFill>
                  <a:srgbClr val="595959"/>
                </a:solidFill>
                <a:latin typeface="Corbel"/>
              </a:rPr>
              <a:t>Universel/général/particulier/singulier – Vrai/probable/certain.</a:t>
            </a:r>
            <a:endParaRPr b="0" lang="en-US" sz="2000" spc="-1" strike="noStrike">
              <a:solidFill>
                <a:srgbClr val="595959"/>
              </a:solidFill>
              <a:latin typeface="Corbel"/>
            </a:endParaRPr>
          </a:p>
          <a:p>
            <a:pPr indent="0">
              <a:lnSpc>
                <a:spcPct val="90000"/>
              </a:lnSpc>
              <a:spcBef>
                <a:spcPts val="1199"/>
              </a:spcBef>
              <a:buNone/>
              <a:tabLst>
                <a:tab algn="l" pos="0"/>
              </a:tabLst>
            </a:pPr>
            <a:endParaRPr b="0" lang="en-US" sz="2000" spc="-1" strike="noStrike">
              <a:solidFill>
                <a:srgbClr val="595959"/>
              </a:solidFill>
              <a:latin typeface="Corbe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PlaceHolder 1"/>
          <p:cNvSpPr>
            <a:spLocks noGrp="1"/>
          </p:cNvSpPr>
          <p:nvPr>
            <p:ph type="title"/>
          </p:nvPr>
        </p:nvSpPr>
        <p:spPr>
          <a:xfrm>
            <a:off x="253080" y="1123920"/>
            <a:ext cx="3127320" cy="4600800"/>
          </a:xfrm>
          <a:prstGeom prst="rect">
            <a:avLst/>
          </a:prstGeom>
          <a:noFill/>
          <a:ln w="0">
            <a:noFill/>
          </a:ln>
        </p:spPr>
        <p:txBody>
          <a:bodyPr anchor="ctr">
            <a:noAutofit/>
          </a:bodyPr>
          <a:p>
            <a:pPr indent="0">
              <a:lnSpc>
                <a:spcPct val="90000"/>
              </a:lnSpc>
              <a:buNone/>
            </a:pPr>
            <a:r>
              <a:rPr b="0" lang="fr-FR" sz="3600" spc="-60" strike="noStrike">
                <a:solidFill>
                  <a:srgbClr val="ffffff"/>
                </a:solidFill>
                <a:latin typeface="Corbel"/>
              </a:rPr>
              <a:t>6. Les exercices.</a:t>
            </a:r>
            <a:endParaRPr b="0" lang="en-US" sz="3600" spc="-1" strike="noStrike">
              <a:solidFill>
                <a:srgbClr val="000000"/>
              </a:solidFill>
              <a:latin typeface="Corbel"/>
            </a:endParaRPr>
          </a:p>
        </p:txBody>
      </p:sp>
      <p:sp>
        <p:nvSpPr>
          <p:cNvPr id="161" name="PlaceHolder 2"/>
          <p:cNvSpPr>
            <a:spLocks noGrp="1"/>
          </p:cNvSpPr>
          <p:nvPr>
            <p:ph/>
          </p:nvPr>
        </p:nvSpPr>
        <p:spPr>
          <a:xfrm>
            <a:off x="3869280" y="864000"/>
            <a:ext cx="7314840" cy="5120280"/>
          </a:xfrm>
          <a:prstGeom prst="rect">
            <a:avLst/>
          </a:prstGeom>
          <a:noFill/>
          <a:ln w="0">
            <a:noFill/>
          </a:ln>
        </p:spPr>
        <p:txBody>
          <a:bodyPr anchor="ctr">
            <a:noAutofit/>
          </a:bodyPr>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Les apprentissages reposent sur deux formes majeures de composition : l’explication de texte et la dissertation.</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Ces deux formes n’excluent pas d’autres exercices favorisant la maîtrise des contenus enseignés et l’apprentissage de la réflexion philosophique. Les évaluations permettent de vérifier l’appropriation des problèmes, concepts et exemples étudiés en cours. </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L’explication de texte : attention à la lettre, à l’organisation (unité de sens et moments différenciés), en vue - de dégager les enjeux philosophiques et la démarche propre du texte, - d’identifier le problème et le sens des propositions présentes et des concepts à l’œuvre. </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La dissertation : étude méthodique et progressive d’un problème que l’analyse d’une question permet de construire. Attendus : analyses conceptuelles, références et exemples pertinents, discours continu, responsabilité d’une pensée propre.</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Exercices non réductibles à l’application de règles formelles. </a:t>
            </a:r>
            <a:endParaRPr b="0" lang="en-US" sz="2000" spc="-1" strike="noStrike">
              <a:solidFill>
                <a:srgbClr val="595959"/>
              </a:solidFill>
              <a:latin typeface="Corbe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600" spc="-60" strike="noStrike">
                <a:solidFill>
                  <a:srgbClr val="ffffff"/>
                </a:solidFill>
                <a:latin typeface="Corbel"/>
              </a:rPr>
              <a:t>L’évaluation</a:t>
            </a:r>
            <a:endParaRPr b="0" lang="en-US" sz="3600" spc="-1" strike="noStrike">
              <a:solidFill>
                <a:srgbClr val="000000"/>
              </a:solidFill>
              <a:latin typeface="Corbel"/>
            </a:endParaRPr>
          </a:p>
        </p:txBody>
      </p:sp>
      <p:sp>
        <p:nvSpPr>
          <p:cNvPr id="163" name="PlaceHolder 2"/>
          <p:cNvSpPr>
            <a:spLocks noGrp="1"/>
          </p:cNvSpPr>
          <p:nvPr>
            <p:ph/>
          </p:nvPr>
        </p:nvSpPr>
        <p:spPr>
          <a:xfrm>
            <a:off x="3869280" y="864000"/>
            <a:ext cx="7314840" cy="5120280"/>
          </a:xfrm>
          <a:prstGeom prst="rect">
            <a:avLst/>
          </a:prstGeom>
          <a:noFill/>
          <a:ln w="0">
            <a:noFill/>
          </a:ln>
        </p:spPr>
        <p:txBody>
          <a:bodyPr anchor="ctr">
            <a:noAutofit/>
          </a:bodyPr>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Une échelle d’évaluation est proposée pour évaluer les travaux d’examens, objectivant par des descripteurs la typologie des copies selon les paliers de notes de 0 à 20 : cf. la ressource d’accompagnement « L’évaluation des travaux en classe de philosophie », p. 3. </a:t>
            </a:r>
            <a:r>
              <a:rPr b="0" lang="fr-FR" sz="2000" spc="-1" strike="noStrike" u="sng">
                <a:solidFill>
                  <a:srgbClr val="bde161"/>
                </a:solidFill>
                <a:uFillTx/>
                <a:latin typeface="Corbel"/>
                <a:hlinkClick r:id="rId1"/>
              </a:rPr>
              <a:t>http://</a:t>
            </a:r>
            <a:r>
              <a:rPr b="0" lang="fr-FR" sz="2000" spc="-1" strike="noStrike" u="sng">
                <a:solidFill>
                  <a:srgbClr val="bde161"/>
                </a:solidFill>
                <a:uFillTx/>
                <a:latin typeface="Corbel"/>
                <a:hlinkClick r:id="rId2"/>
              </a:rPr>
              <a:t>philosophie.discipline.ac-lille.fr/textes-de-references/travail-personnel-des-eleves-instructions-et-recommandations/ra20_lycee_gt_ter_philo_evaluations.pdf/view</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Cette échelle fournit le cadre commun guidant les travaux des commissions d’entente et d’harmonisation. </a:t>
            </a:r>
            <a:endParaRPr b="0" lang="en-US" sz="2000" spc="-1" strike="noStrike">
              <a:solidFill>
                <a:srgbClr val="595959"/>
              </a:solidFill>
              <a:latin typeface="Corbe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600" spc="-60" strike="noStrike">
                <a:solidFill>
                  <a:srgbClr val="ffffff"/>
                </a:solidFill>
                <a:latin typeface="Corbel"/>
              </a:rPr>
              <a:t>Textes de référence</a:t>
            </a:r>
            <a:endParaRPr b="0" lang="en-US" sz="3600" spc="-1" strike="noStrike">
              <a:solidFill>
                <a:srgbClr val="000000"/>
              </a:solidFill>
              <a:latin typeface="Corbel"/>
            </a:endParaRPr>
          </a:p>
        </p:txBody>
      </p:sp>
      <p:sp>
        <p:nvSpPr>
          <p:cNvPr id="135" name="PlaceHolder 2"/>
          <p:cNvSpPr>
            <a:spLocks noGrp="1"/>
          </p:cNvSpPr>
          <p:nvPr>
            <p:ph/>
          </p:nvPr>
        </p:nvSpPr>
        <p:spPr>
          <a:xfrm>
            <a:off x="3869280" y="864000"/>
            <a:ext cx="7314840" cy="5120280"/>
          </a:xfrm>
          <a:prstGeom prst="rect">
            <a:avLst/>
          </a:prstGeom>
          <a:noFill/>
          <a:ln w="0">
            <a:noFill/>
          </a:ln>
        </p:spPr>
        <p:txBody>
          <a:bodyPr anchor="ctr">
            <a:noAutofit/>
          </a:bodyPr>
          <a:p>
            <a:pPr marL="182880" indent="-182880">
              <a:lnSpc>
                <a:spcPct val="90000"/>
              </a:lnSpc>
              <a:spcBef>
                <a:spcPts val="1199"/>
              </a:spcBef>
              <a:buClr>
                <a:srgbClr val="40bad2"/>
              </a:buClr>
              <a:buFont typeface="Wingdings 2" charset="2"/>
              <a:buChar char=""/>
            </a:pPr>
            <a:r>
              <a:rPr b="1" lang="fr-FR" sz="2000" spc="-1" strike="noStrike">
                <a:solidFill>
                  <a:srgbClr val="595959"/>
                </a:solidFill>
                <a:latin typeface="Corbel"/>
              </a:rPr>
              <a:t>Programmes</a:t>
            </a:r>
            <a:r>
              <a:rPr b="0" lang="fr-FR" sz="2000" spc="-1" strike="noStrike">
                <a:solidFill>
                  <a:srgbClr val="595959"/>
                </a:solidFill>
                <a:latin typeface="Corbel"/>
              </a:rPr>
              <a:t> : Annexe au B.O. spécial 8 du 25 juillet 2019, portant l'arrêté du 19 juillet 2019 fixant les nouveaux programmes d'enseignement de terminale à compter de la rentrée 2020.</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1" lang="fr-FR" sz="2000" spc="-1" strike="noStrike">
                <a:solidFill>
                  <a:srgbClr val="595959"/>
                </a:solidFill>
                <a:latin typeface="Corbel"/>
              </a:rPr>
              <a:t>Définition des épreuves </a:t>
            </a:r>
            <a:r>
              <a:rPr b="0" lang="fr-FR" sz="2000" spc="-1" strike="noStrike">
                <a:solidFill>
                  <a:srgbClr val="595959"/>
                </a:solidFill>
                <a:latin typeface="Corbel"/>
              </a:rPr>
              <a:t>à compter de la session 2021 : B.O. spécial n°2 du 13 février 2020.</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1" lang="fr-FR" sz="2000" spc="-1" strike="noStrike">
                <a:solidFill>
                  <a:srgbClr val="595959"/>
                </a:solidFill>
                <a:latin typeface="Corbel"/>
              </a:rPr>
              <a:t>Recommandations</a:t>
            </a:r>
            <a:r>
              <a:rPr b="0" lang="fr-FR" sz="2000" spc="-1" strike="noStrike">
                <a:solidFill>
                  <a:srgbClr val="595959"/>
                </a:solidFill>
                <a:latin typeface="Corbel"/>
              </a:rPr>
              <a:t> : Ressources d'accompagnement Eduscol Mai 2020, septembre 2021. </a:t>
            </a:r>
            <a:r>
              <a:rPr b="0" lang="fr-FR" sz="2000" spc="-1" strike="noStrike" u="sng">
                <a:solidFill>
                  <a:srgbClr val="bde161"/>
                </a:solidFill>
                <a:uFillTx/>
                <a:latin typeface="Corbel"/>
                <a:hlinkClick r:id="rId1"/>
              </a:rPr>
              <a:t>http://</a:t>
            </a:r>
            <a:r>
              <a:rPr b="0" lang="fr-FR" sz="2000" spc="-1" strike="noStrike" u="sng">
                <a:solidFill>
                  <a:srgbClr val="bde161"/>
                </a:solidFill>
                <a:uFillTx/>
                <a:latin typeface="Corbel"/>
                <a:hlinkClick r:id="rId2"/>
              </a:rPr>
              <a:t>philosophie.discipline.ac-lille.fr/textes-de-references/travail-personnel-des-eleves-instructions-et-recommandations</a:t>
            </a:r>
            <a:endParaRPr b="0" lang="en-US" sz="2000" spc="-1" strike="noStrike">
              <a:solidFill>
                <a:srgbClr val="595959"/>
              </a:solidFill>
              <a:latin typeface="Corbel"/>
            </a:endParaRPr>
          </a:p>
          <a:p>
            <a:pPr indent="0">
              <a:lnSpc>
                <a:spcPct val="90000"/>
              </a:lnSpc>
              <a:spcBef>
                <a:spcPts val="1199"/>
              </a:spcBef>
              <a:buNone/>
            </a:pPr>
            <a:endParaRPr b="0" lang="en-US" sz="2000" spc="-1" strike="noStrike">
              <a:solidFill>
                <a:srgbClr val="595959"/>
              </a:solidFill>
              <a:latin typeface="Corbe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200" spc="-60" strike="noStrike">
                <a:solidFill>
                  <a:srgbClr val="ffffff"/>
                </a:solidFill>
                <a:latin typeface="Corbel"/>
              </a:rPr>
              <a:t>1. Le préambule </a:t>
            </a:r>
            <a:r>
              <a:rPr b="0" lang="fr-FR" sz="3600" spc="-60" strike="noStrike">
                <a:solidFill>
                  <a:srgbClr val="ffffff"/>
                </a:solidFill>
                <a:latin typeface="Corbel"/>
              </a:rPr>
              <a:t>: </a:t>
            </a:r>
            <a:r>
              <a:rPr b="0" lang="fr-FR" sz="3200" spc="-60" strike="noStrike">
                <a:solidFill>
                  <a:srgbClr val="ffffff"/>
                </a:solidFill>
                <a:latin typeface="Corbel"/>
              </a:rPr>
              <a:t>finalités de l’enseignement.</a:t>
            </a:r>
            <a:endParaRPr b="0" lang="en-US" sz="3200" spc="-1" strike="noStrike">
              <a:solidFill>
                <a:srgbClr val="000000"/>
              </a:solidFill>
              <a:latin typeface="Corbel"/>
            </a:endParaRPr>
          </a:p>
        </p:txBody>
      </p:sp>
      <p:sp>
        <p:nvSpPr>
          <p:cNvPr id="137" name="PlaceHolder 2"/>
          <p:cNvSpPr>
            <a:spLocks noGrp="1"/>
          </p:cNvSpPr>
          <p:nvPr>
            <p:ph/>
          </p:nvPr>
        </p:nvSpPr>
        <p:spPr>
          <a:xfrm>
            <a:off x="3869280" y="864000"/>
            <a:ext cx="7314840" cy="5120280"/>
          </a:xfrm>
          <a:prstGeom prst="rect">
            <a:avLst/>
          </a:prstGeom>
          <a:noFill/>
          <a:ln w="0">
            <a:noFill/>
          </a:ln>
        </p:spPr>
        <p:txBody>
          <a:bodyPr anchor="ctr">
            <a:normAutofit/>
          </a:bodyPr>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Deux objectifs étroitement liés : former le jugement critique et instruire par l’acquisition d’une culture philosophique initiale </a:t>
            </a:r>
            <a:r>
              <a:rPr b="0" i="1" lang="fr-FR" sz="2000" spc="-1" strike="noStrike">
                <a:solidFill>
                  <a:srgbClr val="595959"/>
                </a:solidFill>
                <a:latin typeface="Corbel"/>
              </a:rPr>
              <a:t>nécessaire</a:t>
            </a:r>
            <a:r>
              <a:rPr b="0" lang="fr-FR" sz="2000" spc="-1" strike="noStrike">
                <a:solidFill>
                  <a:srgbClr val="595959"/>
                </a:solidFill>
                <a:latin typeface="Corbel"/>
              </a:rPr>
              <a:t> pour poser, formuler et tenter de résoudre des problèmes philosophiques.</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Culture philosophique initiale : </a:t>
            </a:r>
            <a:endParaRPr b="0" lang="en-US" sz="2000" spc="-1" strike="noStrike">
              <a:solidFill>
                <a:srgbClr val="595959"/>
              </a:solidFill>
              <a:latin typeface="Corbel"/>
            </a:endParaRPr>
          </a:p>
          <a:p>
            <a:pPr lvl="1" marL="685800" indent="-182880">
              <a:lnSpc>
                <a:spcPct val="90000"/>
              </a:lnSpc>
              <a:spcBef>
                <a:spcPts val="249"/>
              </a:spcBef>
              <a:spcAft>
                <a:spcPts val="249"/>
              </a:spcAft>
              <a:buClr>
                <a:srgbClr val="40bad2"/>
              </a:buClr>
              <a:buFont typeface="Wingdings 2" charset="2"/>
              <a:buChar char=""/>
            </a:pPr>
            <a:r>
              <a:rPr b="0" lang="fr-FR" sz="1800" spc="-1" strike="noStrike">
                <a:solidFill>
                  <a:srgbClr val="595959"/>
                </a:solidFill>
                <a:latin typeface="Corbel"/>
              </a:rPr>
              <a:t>- lecture de textes et œuvres appartenant à la philosophie -  ne </a:t>
            </a:r>
            <a:r>
              <a:rPr b="0" i="1" lang="fr-FR" sz="1800" spc="-1" strike="noStrike">
                <a:solidFill>
                  <a:srgbClr val="595959"/>
                </a:solidFill>
                <a:latin typeface="Corbel"/>
              </a:rPr>
              <a:t>vise</a:t>
            </a:r>
            <a:r>
              <a:rPr b="0" lang="fr-FR" sz="1800" spc="-1" strike="noStrike">
                <a:solidFill>
                  <a:srgbClr val="595959"/>
                </a:solidFill>
                <a:latin typeface="Corbel"/>
              </a:rPr>
              <a:t> ni la connaissance des doctrines ni l’histoire des systèmes philosophiques  (exclure la visée encyclopédique) </a:t>
            </a:r>
            <a:endParaRPr b="0" lang="en-US" sz="1800" spc="-1" strike="noStrike">
              <a:solidFill>
                <a:srgbClr val="595959"/>
              </a:solidFill>
              <a:latin typeface="Corbel"/>
            </a:endParaRPr>
          </a:p>
          <a:p>
            <a:pPr lvl="1" marL="685800" indent="-182880">
              <a:lnSpc>
                <a:spcPct val="90000"/>
              </a:lnSpc>
              <a:spcBef>
                <a:spcPts val="249"/>
              </a:spcBef>
              <a:spcAft>
                <a:spcPts val="249"/>
              </a:spcAft>
              <a:buClr>
                <a:srgbClr val="40bad2"/>
              </a:buClr>
              <a:buFont typeface="Wingdings 2" charset="2"/>
              <a:buChar char=""/>
            </a:pPr>
            <a:r>
              <a:rPr b="0" lang="fr-FR" sz="1800" spc="-1" strike="noStrike">
                <a:solidFill>
                  <a:srgbClr val="595959"/>
                </a:solidFill>
                <a:latin typeface="Corbel"/>
              </a:rPr>
              <a:t>- ouverte aux liens avec les autres disciplines </a:t>
            </a:r>
            <a:endParaRPr b="0" lang="en-US" sz="1800" spc="-1" strike="noStrike">
              <a:solidFill>
                <a:srgbClr val="595959"/>
              </a:solidFill>
              <a:latin typeface="Corbel"/>
            </a:endParaRPr>
          </a:p>
          <a:p>
            <a:pPr lvl="1" marL="685800" indent="-182880">
              <a:lnSpc>
                <a:spcPct val="90000"/>
              </a:lnSpc>
              <a:spcBef>
                <a:spcPts val="249"/>
              </a:spcBef>
              <a:spcAft>
                <a:spcPts val="249"/>
              </a:spcAft>
              <a:buClr>
                <a:srgbClr val="40bad2"/>
              </a:buClr>
              <a:buFont typeface="Wingdings 2" charset="2"/>
              <a:buChar char=""/>
            </a:pPr>
            <a:r>
              <a:rPr b="0" lang="fr-FR" sz="1800" spc="-1" strike="noStrike">
                <a:solidFill>
                  <a:srgbClr val="595959"/>
                </a:solidFill>
                <a:latin typeface="Corbel"/>
              </a:rPr>
              <a:t>- aide à s’orienter dans les problèmes majeurs de l’existence et de la pensée, librement identifiés par le professeur responsable de la conception et de la conduite de son cours (exclure la recherche de l’exhaustivité). </a:t>
            </a:r>
            <a:endParaRPr b="0" lang="en-US" sz="18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Formation du jugement : </a:t>
            </a:r>
            <a:endParaRPr b="0" lang="en-US" sz="2000" spc="-1" strike="noStrike">
              <a:solidFill>
                <a:srgbClr val="595959"/>
              </a:solidFill>
              <a:latin typeface="Corbel"/>
            </a:endParaRPr>
          </a:p>
          <a:p>
            <a:pPr lvl="1" marL="685800" indent="-182880">
              <a:lnSpc>
                <a:spcPct val="90000"/>
              </a:lnSpc>
              <a:spcBef>
                <a:spcPts val="249"/>
              </a:spcBef>
              <a:spcAft>
                <a:spcPts val="249"/>
              </a:spcAft>
              <a:buClr>
                <a:srgbClr val="40bad2"/>
              </a:buClr>
              <a:buFont typeface="Wingdings 2" charset="2"/>
              <a:buChar char=""/>
            </a:pPr>
            <a:r>
              <a:rPr b="0" lang="fr-FR" sz="1600" spc="-1" strike="noStrike">
                <a:solidFill>
                  <a:srgbClr val="595959"/>
                </a:solidFill>
                <a:latin typeface="Corbel"/>
              </a:rPr>
              <a:t>- souci de l’interrogation et de la vérité, autonomie de la pensée, aptitude à l’analyse en vue d’appréhender la complexité du réel.</a:t>
            </a:r>
            <a:endParaRPr b="0" lang="en-US" sz="1600" spc="-1" strike="noStrike">
              <a:solidFill>
                <a:srgbClr val="595959"/>
              </a:solidFill>
              <a:latin typeface="Corbel"/>
            </a:endParaRPr>
          </a:p>
          <a:p>
            <a:pPr marL="502920" indent="0">
              <a:lnSpc>
                <a:spcPct val="90000"/>
              </a:lnSpc>
              <a:spcBef>
                <a:spcPts val="249"/>
              </a:spcBef>
              <a:spcAft>
                <a:spcPts val="249"/>
              </a:spcAft>
              <a:buNone/>
              <a:tabLst>
                <a:tab algn="l" pos="0"/>
              </a:tabLst>
            </a:pPr>
            <a:endParaRPr b="0" lang="en-US" sz="1800" spc="-1" strike="noStrike">
              <a:solidFill>
                <a:srgbClr val="595959"/>
              </a:solidFill>
              <a:latin typeface="Corbe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200" spc="-60" strike="noStrike">
                <a:solidFill>
                  <a:srgbClr val="ffffff"/>
                </a:solidFill>
                <a:latin typeface="Corbel"/>
              </a:rPr>
              <a:t>1. Le préambule </a:t>
            </a:r>
            <a:r>
              <a:rPr b="0" lang="fr-FR" sz="3600" spc="-60" strike="noStrike">
                <a:solidFill>
                  <a:srgbClr val="ffffff"/>
                </a:solidFill>
                <a:latin typeface="Corbel"/>
              </a:rPr>
              <a:t>: </a:t>
            </a:r>
            <a:r>
              <a:rPr b="0" lang="fr-FR" sz="3200" spc="-60" strike="noStrike">
                <a:solidFill>
                  <a:srgbClr val="ffffff"/>
                </a:solidFill>
                <a:latin typeface="Corbel"/>
              </a:rPr>
              <a:t>compétences et capacités travaillées.</a:t>
            </a:r>
            <a:endParaRPr b="0" lang="en-US" sz="3200" spc="-1" strike="noStrike">
              <a:solidFill>
                <a:srgbClr val="000000"/>
              </a:solidFill>
              <a:latin typeface="Corbel"/>
            </a:endParaRPr>
          </a:p>
        </p:txBody>
      </p:sp>
      <p:sp>
        <p:nvSpPr>
          <p:cNvPr id="139" name="PlaceHolder 2"/>
          <p:cNvSpPr>
            <a:spLocks noGrp="1"/>
          </p:cNvSpPr>
          <p:nvPr>
            <p:ph/>
          </p:nvPr>
        </p:nvSpPr>
        <p:spPr>
          <a:xfrm>
            <a:off x="3869280" y="864000"/>
            <a:ext cx="7314840" cy="5120280"/>
          </a:xfrm>
          <a:prstGeom prst="rect">
            <a:avLst/>
          </a:prstGeom>
          <a:noFill/>
          <a:ln w="0">
            <a:noFill/>
          </a:ln>
        </p:spPr>
        <p:txBody>
          <a:bodyPr anchor="ctr">
            <a:noAutofit/>
          </a:bodyPr>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Le professeur : -élabore avec ses élèves questions et problèmes, et envisage leur solution possible – procède par analyses de notions et délimitation de concepts.</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L’élève apprend à : - analyser, interroger, distinguer, articuler des notions – mettre en œuvre des raisonnements, formuler des objections – exposer clairement ses idées à l’écrit et à l’oral –soumettre à l’examen ses idées et connaissances – circonscrire les questions qui requièrent une réflexion préalable pour recevoir une réponse – confronter différents points de vue sur un problème avant d’y apporter une solution appropriée – justifier ce qu’il affirme et qu’il nie par des propositions construites et des jugements instruits –mobiliser les connaissances de manière opportune.</a:t>
            </a:r>
            <a:endParaRPr b="0" lang="en-US" sz="2000" spc="-1" strike="noStrike">
              <a:solidFill>
                <a:srgbClr val="595959"/>
              </a:solidFill>
              <a:latin typeface="Corbe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600" spc="-60" strike="noStrike">
                <a:solidFill>
                  <a:srgbClr val="ffffff"/>
                </a:solidFill>
                <a:latin typeface="Corbel"/>
              </a:rPr>
              <a:t>2- Les perspectives</a:t>
            </a:r>
            <a:endParaRPr b="0" lang="en-US" sz="3600" spc="-1" strike="noStrike">
              <a:solidFill>
                <a:srgbClr val="000000"/>
              </a:solidFill>
              <a:latin typeface="Corbel"/>
            </a:endParaRPr>
          </a:p>
        </p:txBody>
      </p:sp>
      <p:sp>
        <p:nvSpPr>
          <p:cNvPr id="141" name="PlaceHolder 2"/>
          <p:cNvSpPr>
            <a:spLocks noGrp="1"/>
          </p:cNvSpPr>
          <p:nvPr>
            <p:ph/>
          </p:nvPr>
        </p:nvSpPr>
        <p:spPr>
          <a:xfrm>
            <a:off x="3869280" y="864000"/>
            <a:ext cx="7314840" cy="5120280"/>
          </a:xfrm>
          <a:prstGeom prst="rect">
            <a:avLst/>
          </a:prstGeom>
          <a:noFill/>
          <a:ln w="0">
            <a:noFill/>
          </a:ln>
        </p:spPr>
        <p:txBody>
          <a:bodyPr anchor="ctr">
            <a:normAutofit/>
          </a:bodyPr>
          <a:p>
            <a:pPr indent="0">
              <a:lnSpc>
                <a:spcPct val="90000"/>
              </a:lnSpc>
              <a:spcBef>
                <a:spcPts val="1199"/>
              </a:spcBef>
              <a:buNone/>
              <a:tabLst>
                <a:tab algn="l" pos="0"/>
              </a:tabLst>
            </a:pPr>
            <a:r>
              <a:rPr b="1" lang="fr-FR" sz="1800" spc="-1" strike="noStrike">
                <a:solidFill>
                  <a:srgbClr val="595959"/>
                </a:solidFill>
                <a:latin typeface="Corbel"/>
              </a:rPr>
              <a:t>Le programme : </a:t>
            </a:r>
            <a:r>
              <a:rPr b="0" lang="fr-FR" sz="1800" spc="-1" strike="noStrike">
                <a:solidFill>
                  <a:srgbClr val="595959"/>
                </a:solidFill>
                <a:latin typeface="Corbel"/>
              </a:rPr>
              <a:t>une liste de </a:t>
            </a:r>
            <a:r>
              <a:rPr b="1" lang="fr-FR" sz="1800" spc="-1" strike="noStrike">
                <a:solidFill>
                  <a:srgbClr val="595959"/>
                </a:solidFill>
                <a:latin typeface="Corbel"/>
              </a:rPr>
              <a:t>notions</a:t>
            </a:r>
            <a:r>
              <a:rPr b="0" lang="fr-FR" sz="1800" spc="-1" strike="noStrike">
                <a:solidFill>
                  <a:srgbClr val="595959"/>
                </a:solidFill>
                <a:latin typeface="Corbel"/>
              </a:rPr>
              <a:t>, une liste </a:t>
            </a:r>
            <a:r>
              <a:rPr b="1" lang="fr-FR" sz="1800" spc="-1" strike="noStrike">
                <a:solidFill>
                  <a:srgbClr val="595959"/>
                </a:solidFill>
                <a:latin typeface="Corbel"/>
              </a:rPr>
              <a:t>d’auteurs</a:t>
            </a:r>
            <a:r>
              <a:rPr b="0" lang="fr-FR" sz="1800" spc="-1" strike="noStrike">
                <a:solidFill>
                  <a:srgbClr val="595959"/>
                </a:solidFill>
                <a:latin typeface="Corbel"/>
              </a:rPr>
              <a:t>, une liste de </a:t>
            </a:r>
            <a:r>
              <a:rPr b="1" lang="fr-FR" sz="1800" spc="-1" strike="noStrike">
                <a:solidFill>
                  <a:srgbClr val="595959"/>
                </a:solidFill>
                <a:latin typeface="Corbel"/>
              </a:rPr>
              <a:t>repères</a:t>
            </a:r>
            <a:endParaRPr b="0" lang="en-US" sz="1800" spc="-1" strike="noStrike">
              <a:solidFill>
                <a:srgbClr val="595959"/>
              </a:solidFill>
              <a:latin typeface="Corbel"/>
            </a:endParaRPr>
          </a:p>
          <a:p>
            <a:pPr indent="0">
              <a:lnSpc>
                <a:spcPct val="90000"/>
              </a:lnSpc>
              <a:spcBef>
                <a:spcPts val="1199"/>
              </a:spcBef>
              <a:buNone/>
              <a:tabLst>
                <a:tab algn="l" pos="0"/>
              </a:tabLst>
            </a:pPr>
            <a:r>
              <a:rPr b="0" lang="fr-FR" sz="1800" spc="-1" strike="noStrike">
                <a:solidFill>
                  <a:srgbClr val="595959"/>
                </a:solidFill>
                <a:latin typeface="Corbel"/>
              </a:rPr>
              <a:t>à approcher dans le cadre de « </a:t>
            </a:r>
            <a:r>
              <a:rPr b="0" i="1" lang="fr-FR" sz="1800" spc="-1" strike="noStrike">
                <a:solidFill>
                  <a:srgbClr val="595959"/>
                </a:solidFill>
                <a:latin typeface="Corbel"/>
              </a:rPr>
              <a:t>perspectives</a:t>
            </a:r>
            <a:r>
              <a:rPr b="0" lang="fr-FR" sz="1800" spc="-1" strike="noStrike">
                <a:solidFill>
                  <a:srgbClr val="595959"/>
                </a:solidFill>
                <a:latin typeface="Corbel"/>
              </a:rPr>
              <a:t> » orientant vers des problèmes constamment présents dans la tradition philosophique. </a:t>
            </a:r>
            <a:endParaRPr b="0" lang="en-US" sz="1800" spc="-1" strike="noStrike">
              <a:solidFill>
                <a:srgbClr val="595959"/>
              </a:solidFill>
              <a:latin typeface="Corbel"/>
            </a:endParaRPr>
          </a:p>
          <a:p>
            <a:pPr indent="0">
              <a:lnSpc>
                <a:spcPct val="90000"/>
              </a:lnSpc>
              <a:spcBef>
                <a:spcPts val="1199"/>
              </a:spcBef>
              <a:buNone/>
              <a:tabLst>
                <a:tab algn="l" pos="0"/>
              </a:tabLst>
            </a:pPr>
            <a:r>
              <a:rPr b="1" lang="fr-FR" sz="1800" spc="-1" strike="noStrike">
                <a:solidFill>
                  <a:srgbClr val="595959"/>
                </a:solidFill>
                <a:latin typeface="Corbel"/>
              </a:rPr>
              <a:t>3 perspectives </a:t>
            </a:r>
            <a:r>
              <a:rPr b="0" lang="fr-FR" sz="1800" spc="-1" strike="noStrike">
                <a:solidFill>
                  <a:srgbClr val="595959"/>
                </a:solidFill>
                <a:latin typeface="Corbel"/>
              </a:rPr>
              <a:t>:</a:t>
            </a:r>
            <a:endParaRPr b="0" lang="en-US" sz="18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tabLst>
                <a:tab algn="l" pos="0"/>
              </a:tabLst>
            </a:pPr>
            <a:r>
              <a:rPr b="0" lang="fr-FR" sz="1800" spc="-1" strike="noStrike">
                <a:solidFill>
                  <a:srgbClr val="595959"/>
                </a:solidFill>
                <a:latin typeface="Corbel"/>
              </a:rPr>
              <a:t>L’existence humaine et la culture.</a:t>
            </a:r>
            <a:endParaRPr b="0" lang="en-US" sz="18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tabLst>
                <a:tab algn="l" pos="0"/>
              </a:tabLst>
            </a:pPr>
            <a:r>
              <a:rPr b="0" lang="fr-FR" sz="1800" spc="-1" strike="noStrike">
                <a:solidFill>
                  <a:srgbClr val="595959"/>
                </a:solidFill>
                <a:latin typeface="Corbel"/>
              </a:rPr>
              <a:t>La morale et la politique.</a:t>
            </a:r>
            <a:endParaRPr b="0" lang="en-US" sz="18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tabLst>
                <a:tab algn="l" pos="0"/>
              </a:tabLst>
            </a:pPr>
            <a:r>
              <a:rPr b="0" lang="fr-FR" sz="1800" spc="-1" strike="noStrike">
                <a:solidFill>
                  <a:srgbClr val="595959"/>
                </a:solidFill>
                <a:latin typeface="Corbel"/>
              </a:rPr>
              <a:t>La connaissance.</a:t>
            </a:r>
            <a:endParaRPr b="0" lang="en-US" sz="1800" spc="-1" strike="noStrike">
              <a:solidFill>
                <a:srgbClr val="595959"/>
              </a:solidFill>
              <a:latin typeface="Corbel"/>
            </a:endParaRPr>
          </a:p>
          <a:p>
            <a:pPr indent="0">
              <a:lnSpc>
                <a:spcPct val="90000"/>
              </a:lnSpc>
              <a:spcBef>
                <a:spcPts val="1199"/>
              </a:spcBef>
              <a:buNone/>
              <a:tabLst>
                <a:tab algn="l" pos="0"/>
              </a:tabLst>
            </a:pPr>
            <a:r>
              <a:rPr b="0" lang="fr-FR" sz="1800" spc="-1" strike="noStrike">
                <a:solidFill>
                  <a:srgbClr val="595959"/>
                </a:solidFill>
                <a:latin typeface="Corbel"/>
              </a:rPr>
              <a:t>Pas des notions à traiter mais un cadre : délimitent, avec les notions, les sujets au bac (problèmes fondamentaux), orientent sans le contraindre le traitement des notions.</a:t>
            </a:r>
            <a:endParaRPr b="0" lang="en-US" sz="1800" spc="-1" strike="noStrike">
              <a:solidFill>
                <a:srgbClr val="595959"/>
              </a:solidFill>
              <a:latin typeface="Corbel"/>
            </a:endParaRPr>
          </a:p>
          <a:p>
            <a:pPr indent="0">
              <a:lnSpc>
                <a:spcPct val="90000"/>
              </a:lnSpc>
              <a:spcBef>
                <a:spcPts val="1199"/>
              </a:spcBef>
              <a:buNone/>
              <a:tabLst>
                <a:tab algn="l" pos="0"/>
              </a:tabLst>
            </a:pPr>
            <a:r>
              <a:rPr b="0" lang="fr-FR" sz="1800" spc="-1" strike="noStrike">
                <a:solidFill>
                  <a:srgbClr val="595959"/>
                </a:solidFill>
                <a:latin typeface="Corbel"/>
              </a:rPr>
              <a:t>Excluent toute répartition prédéfinie des notions (aucune association privilégiée de notions à telle perspective) </a:t>
            </a:r>
            <a:endParaRPr b="0" lang="en-US" sz="1800" spc="-1" strike="noStrike">
              <a:solidFill>
                <a:srgbClr val="595959"/>
              </a:solidFill>
              <a:latin typeface="Corbel"/>
            </a:endParaRPr>
          </a:p>
          <a:p>
            <a:pPr indent="0">
              <a:lnSpc>
                <a:spcPct val="90000"/>
              </a:lnSpc>
              <a:spcBef>
                <a:spcPts val="1199"/>
              </a:spcBef>
              <a:buNone/>
              <a:tabLst>
                <a:tab algn="l" pos="0"/>
              </a:tabLst>
            </a:pPr>
            <a:r>
              <a:rPr b="0" lang="fr-FR" sz="1800" spc="-1" strike="noStrike">
                <a:solidFill>
                  <a:srgbClr val="595959"/>
                </a:solidFill>
                <a:latin typeface="Corbel"/>
              </a:rPr>
              <a:t>C’est à travers l’étude des notions que les perspectives sont éclairées. Il n’est pas requis de traiter chaque notion sous les trois perspectives. </a:t>
            </a:r>
            <a:endParaRPr b="0" lang="en-US" sz="1800" spc="-1" strike="noStrike">
              <a:solidFill>
                <a:srgbClr val="595959"/>
              </a:solidFill>
              <a:latin typeface="Corbel"/>
            </a:endParaRPr>
          </a:p>
        </p:txBody>
      </p:sp>
    </p:spTree>
  </p:cSld>
  <mc:AlternateContent>
    <mc:Choice Requires="p14">
      <p:transition spd="slow" p14:dur="2000">
        <p:cover dir="r"/>
      </p:transition>
    </mc:Choice>
    <mc:Fallback>
      <p:transition spd="slow">
        <p:cover dir="r"/>
      </p:transition>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53" presetSubtype="16">
                                  <p:stCondLst>
                                    <p:cond delay="2000"/>
                                  </p:stCondLst>
                                  <p:childTnLst>
                                    <p:set>
                                      <p:cBhvr>
                                        <p:cTn id="6" dur="1" fill="hold">
                                          <p:stCondLst>
                                            <p:cond delay="0"/>
                                          </p:stCondLst>
                                        </p:cTn>
                                        <p:tgtEl>
                                          <p:spTgt spid="141">
                                            <p:txEl>
                                              <p:pRg st="0" end="0"/>
                                            </p:txEl>
                                          </p:spTgt>
                                        </p:tgtEl>
                                        <p:attrNameLst>
                                          <p:attrName>style.visibility</p:attrName>
                                        </p:attrNameLst>
                                      </p:cBhvr>
                                      <p:to>
                                        <p:strVal val="visible"/>
                                      </p:to>
                                    </p:set>
                                    <p:anim calcmode="lin" valueType="num">
                                      <p:cBhvr additive="repl">
                                        <p:cTn id="7" dur="1500" fill="hold"/>
                                        <p:tgtEl>
                                          <p:spTgt spid="141">
                                            <p:txEl>
                                              <p:pRg st="0" end="0"/>
                                            </p:txEl>
                                          </p:spTgt>
                                        </p:tgtEl>
                                        <p:attrNameLst>
                                          <p:attrName>ppt_w</p:attrName>
                                        </p:attrNameLst>
                                      </p:cBhvr>
                                      <p:tavLst>
                                        <p:tav tm="0">
                                          <p:val>
                                            <p:fltVal val="0"/>
                                          </p:val>
                                        </p:tav>
                                        <p:tav tm="100000">
                                          <p:val>
                                            <p:strVal val="#ppt_w"/>
                                          </p:val>
                                        </p:tav>
                                      </p:tavLst>
                                    </p:anim>
                                    <p:anim calcmode="lin" valueType="num">
                                      <p:cBhvr additive="repl">
                                        <p:cTn id="8" dur="1500" fill="hold"/>
                                        <p:tgtEl>
                                          <p:spTgt spid="141">
                                            <p:txEl>
                                              <p:pRg st="0" end="0"/>
                                            </p:txEl>
                                          </p:spTgt>
                                        </p:tgtEl>
                                        <p:attrNameLst>
                                          <p:attrName>ppt_h</p:attrName>
                                        </p:attrNameLst>
                                      </p:cBhvr>
                                      <p:tavLst>
                                        <p:tav tm="0">
                                          <p:val>
                                            <p:fltVal val="0"/>
                                          </p:val>
                                        </p:tav>
                                        <p:tav tm="100000">
                                          <p:val>
                                            <p:strVal val="#ppt_h"/>
                                          </p:val>
                                        </p:tav>
                                      </p:tavLst>
                                    </p:anim>
                                    <p:animEffect filter="fade" transition="in">
                                      <p:cBhvr additive="repl">
                                        <p:cTn id="9" dur="1500"/>
                                        <p:tgtEl>
                                          <p:spTgt spid="14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nodeType="clickEffect" fill="hold" presetClass="entr" presetID="53" presetSubtype="16">
                                  <p:stCondLst>
                                    <p:cond delay="2000"/>
                                  </p:stCondLst>
                                  <p:childTnLst>
                                    <p:set>
                                      <p:cBhvr>
                                        <p:cTn id="13" dur="1" fill="hold">
                                          <p:stCondLst>
                                            <p:cond delay="0"/>
                                          </p:stCondLst>
                                        </p:cTn>
                                        <p:tgtEl>
                                          <p:spTgt spid="141">
                                            <p:txEl>
                                              <p:pRg st="1" end="1"/>
                                            </p:txEl>
                                          </p:spTgt>
                                        </p:tgtEl>
                                        <p:attrNameLst>
                                          <p:attrName>style.visibility</p:attrName>
                                        </p:attrNameLst>
                                      </p:cBhvr>
                                      <p:to>
                                        <p:strVal val="visible"/>
                                      </p:to>
                                    </p:set>
                                    <p:anim calcmode="lin" valueType="num">
                                      <p:cBhvr additive="repl">
                                        <p:cTn id="14" dur="1500" fill="hold"/>
                                        <p:tgtEl>
                                          <p:spTgt spid="141">
                                            <p:txEl>
                                              <p:pRg st="1" end="1"/>
                                            </p:txEl>
                                          </p:spTgt>
                                        </p:tgtEl>
                                        <p:attrNameLst>
                                          <p:attrName>ppt_w</p:attrName>
                                        </p:attrNameLst>
                                      </p:cBhvr>
                                      <p:tavLst>
                                        <p:tav tm="0">
                                          <p:val>
                                            <p:fltVal val="0"/>
                                          </p:val>
                                        </p:tav>
                                        <p:tav tm="100000">
                                          <p:val>
                                            <p:strVal val="#ppt_w"/>
                                          </p:val>
                                        </p:tav>
                                      </p:tavLst>
                                    </p:anim>
                                    <p:anim calcmode="lin" valueType="num">
                                      <p:cBhvr additive="repl">
                                        <p:cTn id="15" dur="1500" fill="hold"/>
                                        <p:tgtEl>
                                          <p:spTgt spid="141">
                                            <p:txEl>
                                              <p:pRg st="1" end="1"/>
                                            </p:txEl>
                                          </p:spTgt>
                                        </p:tgtEl>
                                        <p:attrNameLst>
                                          <p:attrName>ppt_h</p:attrName>
                                        </p:attrNameLst>
                                      </p:cBhvr>
                                      <p:tavLst>
                                        <p:tav tm="0">
                                          <p:val>
                                            <p:fltVal val="0"/>
                                          </p:val>
                                        </p:tav>
                                        <p:tav tm="100000">
                                          <p:val>
                                            <p:strVal val="#ppt_h"/>
                                          </p:val>
                                        </p:tav>
                                      </p:tavLst>
                                    </p:anim>
                                    <p:animEffect filter="fade" transition="in">
                                      <p:cBhvr additive="repl">
                                        <p:cTn id="16" dur="1500"/>
                                        <p:tgtEl>
                                          <p:spTgt spid="14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nodeType="clickEffect" fill="hold" presetClass="entr" presetID="53" presetSubtype="16">
                                  <p:stCondLst>
                                    <p:cond delay="2000"/>
                                  </p:stCondLst>
                                  <p:childTnLst>
                                    <p:set>
                                      <p:cBhvr>
                                        <p:cTn id="20" dur="1" fill="hold">
                                          <p:stCondLst>
                                            <p:cond delay="0"/>
                                          </p:stCondLst>
                                        </p:cTn>
                                        <p:tgtEl>
                                          <p:spTgt spid="141">
                                            <p:txEl>
                                              <p:pRg st="2" end="2"/>
                                            </p:txEl>
                                          </p:spTgt>
                                        </p:tgtEl>
                                        <p:attrNameLst>
                                          <p:attrName>style.visibility</p:attrName>
                                        </p:attrNameLst>
                                      </p:cBhvr>
                                      <p:to>
                                        <p:strVal val="visible"/>
                                      </p:to>
                                    </p:set>
                                    <p:anim calcmode="lin" valueType="num">
                                      <p:cBhvr additive="repl">
                                        <p:cTn id="21" dur="1500" fill="hold"/>
                                        <p:tgtEl>
                                          <p:spTgt spid="141">
                                            <p:txEl>
                                              <p:pRg st="2" end="2"/>
                                            </p:txEl>
                                          </p:spTgt>
                                        </p:tgtEl>
                                        <p:attrNameLst>
                                          <p:attrName>ppt_w</p:attrName>
                                        </p:attrNameLst>
                                      </p:cBhvr>
                                      <p:tavLst>
                                        <p:tav tm="0">
                                          <p:val>
                                            <p:fltVal val="0"/>
                                          </p:val>
                                        </p:tav>
                                        <p:tav tm="100000">
                                          <p:val>
                                            <p:strVal val="#ppt_w"/>
                                          </p:val>
                                        </p:tav>
                                      </p:tavLst>
                                    </p:anim>
                                    <p:anim calcmode="lin" valueType="num">
                                      <p:cBhvr additive="repl">
                                        <p:cTn id="22" dur="1500" fill="hold"/>
                                        <p:tgtEl>
                                          <p:spTgt spid="141">
                                            <p:txEl>
                                              <p:pRg st="2" end="2"/>
                                            </p:txEl>
                                          </p:spTgt>
                                        </p:tgtEl>
                                        <p:attrNameLst>
                                          <p:attrName>ppt_h</p:attrName>
                                        </p:attrNameLst>
                                      </p:cBhvr>
                                      <p:tavLst>
                                        <p:tav tm="0">
                                          <p:val>
                                            <p:fltVal val="0"/>
                                          </p:val>
                                        </p:tav>
                                        <p:tav tm="100000">
                                          <p:val>
                                            <p:strVal val="#ppt_h"/>
                                          </p:val>
                                        </p:tav>
                                      </p:tavLst>
                                    </p:anim>
                                    <p:animEffect filter="fade" transition="in">
                                      <p:cBhvr additive="repl">
                                        <p:cTn id="23" dur="1500"/>
                                        <p:tgtEl>
                                          <p:spTgt spid="14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nodeType="clickEffect" fill="hold" presetClass="entr" presetID="53" presetSubtype="16">
                                  <p:stCondLst>
                                    <p:cond delay="2000"/>
                                  </p:stCondLst>
                                  <p:childTnLst>
                                    <p:set>
                                      <p:cBhvr>
                                        <p:cTn id="27" dur="1" fill="hold">
                                          <p:stCondLst>
                                            <p:cond delay="0"/>
                                          </p:stCondLst>
                                        </p:cTn>
                                        <p:tgtEl>
                                          <p:spTgt spid="141">
                                            <p:txEl>
                                              <p:pRg st="3" end="3"/>
                                            </p:txEl>
                                          </p:spTgt>
                                        </p:tgtEl>
                                        <p:attrNameLst>
                                          <p:attrName>style.visibility</p:attrName>
                                        </p:attrNameLst>
                                      </p:cBhvr>
                                      <p:to>
                                        <p:strVal val="visible"/>
                                      </p:to>
                                    </p:set>
                                    <p:anim calcmode="lin" valueType="num">
                                      <p:cBhvr additive="repl">
                                        <p:cTn id="28" dur="1500" fill="hold"/>
                                        <p:tgtEl>
                                          <p:spTgt spid="141">
                                            <p:txEl>
                                              <p:pRg st="3" end="3"/>
                                            </p:txEl>
                                          </p:spTgt>
                                        </p:tgtEl>
                                        <p:attrNameLst>
                                          <p:attrName>ppt_w</p:attrName>
                                        </p:attrNameLst>
                                      </p:cBhvr>
                                      <p:tavLst>
                                        <p:tav tm="0">
                                          <p:val>
                                            <p:fltVal val="0"/>
                                          </p:val>
                                        </p:tav>
                                        <p:tav tm="100000">
                                          <p:val>
                                            <p:strVal val="#ppt_w"/>
                                          </p:val>
                                        </p:tav>
                                      </p:tavLst>
                                    </p:anim>
                                    <p:anim calcmode="lin" valueType="num">
                                      <p:cBhvr additive="repl">
                                        <p:cTn id="29" dur="1500" fill="hold"/>
                                        <p:tgtEl>
                                          <p:spTgt spid="141">
                                            <p:txEl>
                                              <p:pRg st="3" end="3"/>
                                            </p:txEl>
                                          </p:spTgt>
                                        </p:tgtEl>
                                        <p:attrNameLst>
                                          <p:attrName>ppt_h</p:attrName>
                                        </p:attrNameLst>
                                      </p:cBhvr>
                                      <p:tavLst>
                                        <p:tav tm="0">
                                          <p:val>
                                            <p:fltVal val="0"/>
                                          </p:val>
                                        </p:tav>
                                        <p:tav tm="100000">
                                          <p:val>
                                            <p:strVal val="#ppt_h"/>
                                          </p:val>
                                        </p:tav>
                                      </p:tavLst>
                                    </p:anim>
                                    <p:animEffect filter="fade" transition="in">
                                      <p:cBhvr additive="repl">
                                        <p:cTn id="30" dur="1500"/>
                                        <p:tgtEl>
                                          <p:spTgt spid="14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nodeType="clickEffect" fill="hold" presetClass="entr" presetID="53" presetSubtype="16">
                                  <p:stCondLst>
                                    <p:cond delay="2000"/>
                                  </p:stCondLst>
                                  <p:childTnLst>
                                    <p:set>
                                      <p:cBhvr>
                                        <p:cTn id="34" dur="1" fill="hold">
                                          <p:stCondLst>
                                            <p:cond delay="0"/>
                                          </p:stCondLst>
                                        </p:cTn>
                                        <p:tgtEl>
                                          <p:spTgt spid="141">
                                            <p:txEl>
                                              <p:pRg st="4" end="4"/>
                                            </p:txEl>
                                          </p:spTgt>
                                        </p:tgtEl>
                                        <p:attrNameLst>
                                          <p:attrName>style.visibility</p:attrName>
                                        </p:attrNameLst>
                                      </p:cBhvr>
                                      <p:to>
                                        <p:strVal val="visible"/>
                                      </p:to>
                                    </p:set>
                                    <p:anim calcmode="lin" valueType="num">
                                      <p:cBhvr additive="repl">
                                        <p:cTn id="35" dur="1500" fill="hold"/>
                                        <p:tgtEl>
                                          <p:spTgt spid="141">
                                            <p:txEl>
                                              <p:pRg st="4" end="4"/>
                                            </p:txEl>
                                          </p:spTgt>
                                        </p:tgtEl>
                                        <p:attrNameLst>
                                          <p:attrName>ppt_w</p:attrName>
                                        </p:attrNameLst>
                                      </p:cBhvr>
                                      <p:tavLst>
                                        <p:tav tm="0">
                                          <p:val>
                                            <p:fltVal val="0"/>
                                          </p:val>
                                        </p:tav>
                                        <p:tav tm="100000">
                                          <p:val>
                                            <p:strVal val="#ppt_w"/>
                                          </p:val>
                                        </p:tav>
                                      </p:tavLst>
                                    </p:anim>
                                    <p:anim calcmode="lin" valueType="num">
                                      <p:cBhvr additive="repl">
                                        <p:cTn id="36" dur="1500" fill="hold"/>
                                        <p:tgtEl>
                                          <p:spTgt spid="141">
                                            <p:txEl>
                                              <p:pRg st="4" end="4"/>
                                            </p:txEl>
                                          </p:spTgt>
                                        </p:tgtEl>
                                        <p:attrNameLst>
                                          <p:attrName>ppt_h</p:attrName>
                                        </p:attrNameLst>
                                      </p:cBhvr>
                                      <p:tavLst>
                                        <p:tav tm="0">
                                          <p:val>
                                            <p:fltVal val="0"/>
                                          </p:val>
                                        </p:tav>
                                        <p:tav tm="100000">
                                          <p:val>
                                            <p:strVal val="#ppt_h"/>
                                          </p:val>
                                        </p:tav>
                                      </p:tavLst>
                                    </p:anim>
                                    <p:animEffect filter="fade" transition="in">
                                      <p:cBhvr additive="repl">
                                        <p:cTn id="37" dur="1500"/>
                                        <p:tgtEl>
                                          <p:spTgt spid="14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nodeType="clickEffect" fill="hold" presetClass="entr" presetID="53" presetSubtype="16">
                                  <p:stCondLst>
                                    <p:cond delay="2000"/>
                                  </p:stCondLst>
                                  <p:childTnLst>
                                    <p:set>
                                      <p:cBhvr>
                                        <p:cTn id="41" dur="1" fill="hold">
                                          <p:stCondLst>
                                            <p:cond delay="0"/>
                                          </p:stCondLst>
                                        </p:cTn>
                                        <p:tgtEl>
                                          <p:spTgt spid="141">
                                            <p:txEl>
                                              <p:pRg st="5" end="5"/>
                                            </p:txEl>
                                          </p:spTgt>
                                        </p:tgtEl>
                                        <p:attrNameLst>
                                          <p:attrName>style.visibility</p:attrName>
                                        </p:attrNameLst>
                                      </p:cBhvr>
                                      <p:to>
                                        <p:strVal val="visible"/>
                                      </p:to>
                                    </p:set>
                                    <p:anim calcmode="lin" valueType="num">
                                      <p:cBhvr additive="repl">
                                        <p:cTn id="42" dur="1500" fill="hold"/>
                                        <p:tgtEl>
                                          <p:spTgt spid="141">
                                            <p:txEl>
                                              <p:pRg st="5" end="5"/>
                                            </p:txEl>
                                          </p:spTgt>
                                        </p:tgtEl>
                                        <p:attrNameLst>
                                          <p:attrName>ppt_w</p:attrName>
                                        </p:attrNameLst>
                                      </p:cBhvr>
                                      <p:tavLst>
                                        <p:tav tm="0">
                                          <p:val>
                                            <p:fltVal val="0"/>
                                          </p:val>
                                        </p:tav>
                                        <p:tav tm="100000">
                                          <p:val>
                                            <p:strVal val="#ppt_w"/>
                                          </p:val>
                                        </p:tav>
                                      </p:tavLst>
                                    </p:anim>
                                    <p:anim calcmode="lin" valueType="num">
                                      <p:cBhvr additive="repl">
                                        <p:cTn id="43" dur="1500" fill="hold"/>
                                        <p:tgtEl>
                                          <p:spTgt spid="141">
                                            <p:txEl>
                                              <p:pRg st="5" end="5"/>
                                            </p:txEl>
                                          </p:spTgt>
                                        </p:tgtEl>
                                        <p:attrNameLst>
                                          <p:attrName>ppt_h</p:attrName>
                                        </p:attrNameLst>
                                      </p:cBhvr>
                                      <p:tavLst>
                                        <p:tav tm="0">
                                          <p:val>
                                            <p:fltVal val="0"/>
                                          </p:val>
                                        </p:tav>
                                        <p:tav tm="100000">
                                          <p:val>
                                            <p:strVal val="#ppt_h"/>
                                          </p:val>
                                        </p:tav>
                                      </p:tavLst>
                                    </p:anim>
                                    <p:animEffect filter="fade" transition="in">
                                      <p:cBhvr additive="repl">
                                        <p:cTn id="44" dur="1500"/>
                                        <p:tgtEl>
                                          <p:spTgt spid="141">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nodeType="clickEffect" fill="hold" presetClass="entr" presetID="53" presetSubtype="16">
                                  <p:stCondLst>
                                    <p:cond delay="2000"/>
                                  </p:stCondLst>
                                  <p:childTnLst>
                                    <p:set>
                                      <p:cBhvr>
                                        <p:cTn id="48" dur="1" fill="hold">
                                          <p:stCondLst>
                                            <p:cond delay="0"/>
                                          </p:stCondLst>
                                        </p:cTn>
                                        <p:tgtEl>
                                          <p:spTgt spid="141">
                                            <p:txEl>
                                              <p:pRg st="6" end="6"/>
                                            </p:txEl>
                                          </p:spTgt>
                                        </p:tgtEl>
                                        <p:attrNameLst>
                                          <p:attrName>style.visibility</p:attrName>
                                        </p:attrNameLst>
                                      </p:cBhvr>
                                      <p:to>
                                        <p:strVal val="visible"/>
                                      </p:to>
                                    </p:set>
                                    <p:anim calcmode="lin" valueType="num">
                                      <p:cBhvr additive="repl">
                                        <p:cTn id="49" dur="1500" fill="hold"/>
                                        <p:tgtEl>
                                          <p:spTgt spid="141">
                                            <p:txEl>
                                              <p:pRg st="6" end="6"/>
                                            </p:txEl>
                                          </p:spTgt>
                                        </p:tgtEl>
                                        <p:attrNameLst>
                                          <p:attrName>ppt_w</p:attrName>
                                        </p:attrNameLst>
                                      </p:cBhvr>
                                      <p:tavLst>
                                        <p:tav tm="0">
                                          <p:val>
                                            <p:fltVal val="0"/>
                                          </p:val>
                                        </p:tav>
                                        <p:tav tm="100000">
                                          <p:val>
                                            <p:strVal val="#ppt_w"/>
                                          </p:val>
                                        </p:tav>
                                      </p:tavLst>
                                    </p:anim>
                                    <p:anim calcmode="lin" valueType="num">
                                      <p:cBhvr additive="repl">
                                        <p:cTn id="50" dur="1500" fill="hold"/>
                                        <p:tgtEl>
                                          <p:spTgt spid="141">
                                            <p:txEl>
                                              <p:pRg st="6" end="6"/>
                                            </p:txEl>
                                          </p:spTgt>
                                        </p:tgtEl>
                                        <p:attrNameLst>
                                          <p:attrName>ppt_h</p:attrName>
                                        </p:attrNameLst>
                                      </p:cBhvr>
                                      <p:tavLst>
                                        <p:tav tm="0">
                                          <p:val>
                                            <p:fltVal val="0"/>
                                          </p:val>
                                        </p:tav>
                                        <p:tav tm="100000">
                                          <p:val>
                                            <p:strVal val="#ppt_h"/>
                                          </p:val>
                                        </p:tav>
                                      </p:tavLst>
                                    </p:anim>
                                    <p:animEffect filter="fade" transition="in">
                                      <p:cBhvr additive="repl">
                                        <p:cTn id="51" dur="1500"/>
                                        <p:tgtEl>
                                          <p:spTgt spid="141">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nodeType="clickEffect" fill="hold" presetClass="entr" presetID="53" presetSubtype="16">
                                  <p:stCondLst>
                                    <p:cond delay="2000"/>
                                  </p:stCondLst>
                                  <p:childTnLst>
                                    <p:set>
                                      <p:cBhvr>
                                        <p:cTn id="55" dur="1" fill="hold">
                                          <p:stCondLst>
                                            <p:cond delay="0"/>
                                          </p:stCondLst>
                                        </p:cTn>
                                        <p:tgtEl>
                                          <p:spTgt spid="141">
                                            <p:txEl>
                                              <p:pRg st="7" end="7"/>
                                            </p:txEl>
                                          </p:spTgt>
                                        </p:tgtEl>
                                        <p:attrNameLst>
                                          <p:attrName>style.visibility</p:attrName>
                                        </p:attrNameLst>
                                      </p:cBhvr>
                                      <p:to>
                                        <p:strVal val="visible"/>
                                      </p:to>
                                    </p:set>
                                    <p:anim calcmode="lin" valueType="num">
                                      <p:cBhvr additive="repl">
                                        <p:cTn id="56" dur="1500" fill="hold"/>
                                        <p:tgtEl>
                                          <p:spTgt spid="141">
                                            <p:txEl>
                                              <p:pRg st="7" end="7"/>
                                            </p:txEl>
                                          </p:spTgt>
                                        </p:tgtEl>
                                        <p:attrNameLst>
                                          <p:attrName>ppt_w</p:attrName>
                                        </p:attrNameLst>
                                      </p:cBhvr>
                                      <p:tavLst>
                                        <p:tav tm="0">
                                          <p:val>
                                            <p:fltVal val="0"/>
                                          </p:val>
                                        </p:tav>
                                        <p:tav tm="100000">
                                          <p:val>
                                            <p:strVal val="#ppt_w"/>
                                          </p:val>
                                        </p:tav>
                                      </p:tavLst>
                                    </p:anim>
                                    <p:anim calcmode="lin" valueType="num">
                                      <p:cBhvr additive="repl">
                                        <p:cTn id="57" dur="1500" fill="hold"/>
                                        <p:tgtEl>
                                          <p:spTgt spid="141">
                                            <p:txEl>
                                              <p:pRg st="7" end="7"/>
                                            </p:txEl>
                                          </p:spTgt>
                                        </p:tgtEl>
                                        <p:attrNameLst>
                                          <p:attrName>ppt_h</p:attrName>
                                        </p:attrNameLst>
                                      </p:cBhvr>
                                      <p:tavLst>
                                        <p:tav tm="0">
                                          <p:val>
                                            <p:fltVal val="0"/>
                                          </p:val>
                                        </p:tav>
                                        <p:tav tm="100000">
                                          <p:val>
                                            <p:strVal val="#ppt_h"/>
                                          </p:val>
                                        </p:tav>
                                      </p:tavLst>
                                    </p:anim>
                                    <p:animEffect filter="fade" transition="in">
                                      <p:cBhvr additive="repl">
                                        <p:cTn id="58" dur="1500"/>
                                        <p:tgtEl>
                                          <p:spTgt spid="141">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nodeType="clickEffect" fill="hold" presetClass="entr" presetID="53" presetSubtype="16">
                                  <p:stCondLst>
                                    <p:cond delay="2000"/>
                                  </p:stCondLst>
                                  <p:childTnLst>
                                    <p:set>
                                      <p:cBhvr>
                                        <p:cTn id="62" dur="1" fill="hold">
                                          <p:stCondLst>
                                            <p:cond delay="0"/>
                                          </p:stCondLst>
                                        </p:cTn>
                                        <p:tgtEl>
                                          <p:spTgt spid="141">
                                            <p:txEl>
                                              <p:pRg st="8" end="8"/>
                                            </p:txEl>
                                          </p:spTgt>
                                        </p:tgtEl>
                                        <p:attrNameLst>
                                          <p:attrName>style.visibility</p:attrName>
                                        </p:attrNameLst>
                                      </p:cBhvr>
                                      <p:to>
                                        <p:strVal val="visible"/>
                                      </p:to>
                                    </p:set>
                                    <p:anim calcmode="lin" valueType="num">
                                      <p:cBhvr additive="repl">
                                        <p:cTn id="63" dur="1500" fill="hold"/>
                                        <p:tgtEl>
                                          <p:spTgt spid="141">
                                            <p:txEl>
                                              <p:pRg st="8" end="8"/>
                                            </p:txEl>
                                          </p:spTgt>
                                        </p:tgtEl>
                                        <p:attrNameLst>
                                          <p:attrName>ppt_w</p:attrName>
                                        </p:attrNameLst>
                                      </p:cBhvr>
                                      <p:tavLst>
                                        <p:tav tm="0">
                                          <p:val>
                                            <p:fltVal val="0"/>
                                          </p:val>
                                        </p:tav>
                                        <p:tav tm="100000">
                                          <p:val>
                                            <p:strVal val="#ppt_w"/>
                                          </p:val>
                                        </p:tav>
                                      </p:tavLst>
                                    </p:anim>
                                    <p:anim calcmode="lin" valueType="num">
                                      <p:cBhvr additive="repl">
                                        <p:cTn id="64" dur="1500" fill="hold"/>
                                        <p:tgtEl>
                                          <p:spTgt spid="141">
                                            <p:txEl>
                                              <p:pRg st="8" end="8"/>
                                            </p:txEl>
                                          </p:spTgt>
                                        </p:tgtEl>
                                        <p:attrNameLst>
                                          <p:attrName>ppt_h</p:attrName>
                                        </p:attrNameLst>
                                      </p:cBhvr>
                                      <p:tavLst>
                                        <p:tav tm="0">
                                          <p:val>
                                            <p:fltVal val="0"/>
                                          </p:val>
                                        </p:tav>
                                        <p:tav tm="100000">
                                          <p:val>
                                            <p:strVal val="#ppt_h"/>
                                          </p:val>
                                        </p:tav>
                                      </p:tavLst>
                                    </p:anim>
                                    <p:animEffect filter="fade" transition="in">
                                      <p:cBhvr additive="repl">
                                        <p:cTn id="65" dur="1500"/>
                                        <p:tgtEl>
                                          <p:spTgt spid="141">
                                            <p:txEl>
                                              <p:pRg st="8" end="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600" spc="-60" strike="noStrike">
                <a:solidFill>
                  <a:srgbClr val="ffffff"/>
                </a:solidFill>
                <a:latin typeface="Corbel"/>
              </a:rPr>
              <a:t>3- Les notions.</a:t>
            </a:r>
            <a:br>
              <a:rPr sz="3600"/>
            </a:br>
            <a:endParaRPr b="0" lang="en-US" sz="3600" spc="-1" strike="noStrike">
              <a:solidFill>
                <a:srgbClr val="000000"/>
              </a:solidFill>
              <a:latin typeface="Corbel"/>
            </a:endParaRPr>
          </a:p>
        </p:txBody>
      </p:sp>
      <p:sp>
        <p:nvSpPr>
          <p:cNvPr id="143" name="PlaceHolder 2"/>
          <p:cNvSpPr>
            <a:spLocks noGrp="1"/>
          </p:cNvSpPr>
          <p:nvPr>
            <p:ph/>
          </p:nvPr>
        </p:nvSpPr>
        <p:spPr>
          <a:xfrm>
            <a:off x="3869280" y="864000"/>
            <a:ext cx="7314840" cy="5120280"/>
          </a:xfrm>
          <a:prstGeom prst="rect">
            <a:avLst/>
          </a:prstGeom>
          <a:noFill/>
          <a:ln w="0">
            <a:noFill/>
          </a:ln>
        </p:spPr>
        <p:txBody>
          <a:bodyPr anchor="ctr">
            <a:noAutofit/>
          </a:bodyPr>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ordre alphabétique : pas d’ordre imposé, pas d’association privilégiée, surtout pas une succession de chapitres à traiter séparément les uns des autres.</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Il faut et il suffit que, durant l’année scolaire, elles soient toutes traitées dans leurs dimensions essentielles.</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Des </a:t>
            </a:r>
            <a:r>
              <a:rPr b="0" i="1" lang="fr-FR" sz="2000" spc="-1" strike="noStrike">
                <a:solidFill>
                  <a:srgbClr val="595959"/>
                </a:solidFill>
                <a:latin typeface="Corbel"/>
              </a:rPr>
              <a:t>notions communes </a:t>
            </a:r>
            <a:r>
              <a:rPr b="0" lang="fr-FR" sz="2000" spc="-1" strike="noStrike">
                <a:solidFill>
                  <a:srgbClr val="595959"/>
                </a:solidFill>
                <a:latin typeface="Corbel"/>
              </a:rPr>
              <a:t>à élaborer conceptuellement, en mettant en évidence la dimension problématique des définitions et articulations proposées. </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Déterminent et limitent les sujets possibles au baccalauréat</a:t>
            </a:r>
            <a:endParaRPr b="0" lang="en-US" sz="2000" spc="-1" strike="noStrike">
              <a:solidFill>
                <a:srgbClr val="595959"/>
              </a:solidFill>
              <a:latin typeface="Corbe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600" spc="-60" strike="noStrike">
                <a:solidFill>
                  <a:srgbClr val="ffffff"/>
                </a:solidFill>
                <a:latin typeface="Corbel"/>
              </a:rPr>
              <a:t>3- Les notions</a:t>
            </a:r>
            <a:br>
              <a:rPr sz="3600"/>
            </a:br>
            <a:r>
              <a:rPr b="0" lang="fr-FR" sz="3600" spc="-60" strike="noStrike">
                <a:solidFill>
                  <a:srgbClr val="ffffff"/>
                </a:solidFill>
                <a:latin typeface="Corbel"/>
              </a:rPr>
              <a:t>en terminale technologique.</a:t>
            </a:r>
            <a:endParaRPr b="0" lang="en-US" sz="3600" spc="-1" strike="noStrike">
              <a:solidFill>
                <a:srgbClr val="000000"/>
              </a:solidFill>
              <a:latin typeface="Corbel"/>
            </a:endParaRPr>
          </a:p>
        </p:txBody>
      </p:sp>
      <p:graphicFrame>
        <p:nvGraphicFramePr>
          <p:cNvPr id="145" name="Espace réservé du contenu 7"/>
          <p:cNvGraphicFramePr/>
          <p:nvPr/>
        </p:nvGraphicFramePr>
        <p:xfrm>
          <a:off x="3867120" y="2568600"/>
          <a:ext cx="7094160" cy="1620000"/>
        </p:xfrm>
        <a:graphic>
          <a:graphicData uri="http://schemas.openxmlformats.org/drawingml/2006/table">
            <a:tbl>
              <a:tblPr/>
              <a:tblGrid>
                <a:gridCol w="2364480"/>
                <a:gridCol w="2364480"/>
                <a:gridCol w="2364480"/>
              </a:tblGrid>
              <a:tr h="279720">
                <a:tc>
                  <a:txBody>
                    <a:bodyPr lIns="43200" rIns="43200" anchor="t">
                      <a:noAutofit/>
                    </a:bodyPr>
                    <a:p>
                      <a:endParaRPr b="1" lang="fr-FR" sz="1800" spc="-1" strike="noStrike">
                        <a:solidFill>
                          <a:schemeClr val="lt1"/>
                        </a:solidFill>
                        <a:latin typeface="Corbel"/>
                      </a:endParaRPr>
                    </a:p>
                  </a:txBody>
                  <a:tcPr anchor="t" marL="43200" marR="43200">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lIns="43200" rIns="43200" anchor="t">
                      <a:noAutofit/>
                    </a:bodyPr>
                    <a:p>
                      <a:endParaRPr b="1" lang="fr-FR" sz="1800" spc="-1" strike="noStrike">
                        <a:solidFill>
                          <a:schemeClr val="lt1"/>
                        </a:solidFill>
                        <a:latin typeface="Corbel"/>
                      </a:endParaRPr>
                    </a:p>
                  </a:txBody>
                  <a:tcPr anchor="t" marL="43200" marR="43200">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lIns="43200" rIns="43200" anchor="t">
                      <a:noAutofit/>
                    </a:bodyPr>
                    <a:p>
                      <a:endParaRPr b="1" lang="fr-FR" sz="1800" spc="-1" strike="noStrike">
                        <a:solidFill>
                          <a:schemeClr val="lt1"/>
                        </a:solidFill>
                        <a:latin typeface="Corbel"/>
                      </a:endParaRPr>
                    </a:p>
                  </a:txBody>
                  <a:tcPr anchor="t" marL="43200" marR="43200">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r>
              <a:tr h="489600">
                <a:tc>
                  <a:txBody>
                    <a:bodyPr lIns="43200" rIns="43200" anchor="t">
                      <a:noAutofit/>
                    </a:bodyPr>
                    <a:p>
                      <a:pPr>
                        <a:lnSpc>
                          <a:spcPct val="100000"/>
                        </a:lnSpc>
                        <a:tabLst>
                          <a:tab algn="l" pos="0"/>
                        </a:tabLst>
                      </a:pPr>
                      <a:r>
                        <a:rPr b="0" lang="fr-FR" sz="1800" spc="-1" strike="noStrike">
                          <a:solidFill>
                            <a:schemeClr val="dk1"/>
                          </a:solidFill>
                          <a:latin typeface="Corbel"/>
                        </a:rPr>
                        <a:t>L’art</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c>
                  <a:txBody>
                    <a:bodyPr lIns="43200" rIns="43200" anchor="t">
                      <a:noAutofit/>
                    </a:bodyPr>
                    <a:p>
                      <a:pPr>
                        <a:lnSpc>
                          <a:spcPct val="100000"/>
                        </a:lnSpc>
                        <a:tabLst>
                          <a:tab algn="l" pos="0"/>
                        </a:tabLst>
                      </a:pPr>
                      <a:r>
                        <a:rPr b="0" lang="fr-FR" sz="1800" spc="-1" strike="noStrike">
                          <a:solidFill>
                            <a:schemeClr val="dk1"/>
                          </a:solidFill>
                          <a:latin typeface="Corbel"/>
                        </a:rPr>
                        <a:t>La justice</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c>
                  <a:txBody>
                    <a:bodyPr lIns="43200" rIns="43200" anchor="t">
                      <a:noAutofit/>
                    </a:bodyPr>
                    <a:p>
                      <a:pPr>
                        <a:lnSpc>
                          <a:spcPct val="100000"/>
                        </a:lnSpc>
                        <a:tabLst>
                          <a:tab algn="l" pos="0"/>
                        </a:tabLst>
                      </a:pPr>
                      <a:r>
                        <a:rPr b="0" lang="fr-FR" sz="1800" spc="-1" strike="noStrike">
                          <a:solidFill>
                            <a:schemeClr val="dk1"/>
                          </a:solidFill>
                          <a:latin typeface="Corbel"/>
                        </a:rPr>
                        <a:t>La liberté</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r>
              <a:tr h="489600">
                <a:tc>
                  <a:txBody>
                    <a:bodyPr lIns="43200" rIns="43200" anchor="t">
                      <a:noAutofit/>
                    </a:bodyPr>
                    <a:p>
                      <a:pPr>
                        <a:lnSpc>
                          <a:spcPct val="100000"/>
                        </a:lnSpc>
                      </a:pPr>
                      <a:r>
                        <a:rPr b="0" i="1" lang="fr-FR" sz="1800" spc="-1" strike="noStrike">
                          <a:solidFill>
                            <a:schemeClr val="dk1"/>
                          </a:solidFill>
                          <a:latin typeface="Corbel"/>
                        </a:rPr>
                        <a:t>la nature</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e8f3f6"/>
                    </a:solidFill>
                  </a:tcPr>
                </a:tc>
                <a:tc>
                  <a:txBody>
                    <a:bodyPr lIns="43200" rIns="43200" anchor="t">
                      <a:noAutofit/>
                    </a:bodyPr>
                    <a:p>
                      <a:pPr>
                        <a:lnSpc>
                          <a:spcPct val="100000"/>
                        </a:lnSpc>
                        <a:tabLst>
                          <a:tab algn="l" pos="0"/>
                        </a:tabLst>
                      </a:pPr>
                      <a:r>
                        <a:rPr b="0" i="1" lang="fr-FR" sz="1800" spc="-1" strike="noStrike">
                          <a:solidFill>
                            <a:schemeClr val="dk1"/>
                          </a:solidFill>
                          <a:latin typeface="Corbel"/>
                        </a:rPr>
                        <a:t>La religion </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e8f3f6"/>
                    </a:solidFill>
                  </a:tcPr>
                </a:tc>
                <a:tc>
                  <a:txBody>
                    <a:bodyPr lIns="43200" rIns="43200" anchor="t">
                      <a:noAutofit/>
                    </a:bodyPr>
                    <a:p>
                      <a:pPr>
                        <a:lnSpc>
                          <a:spcPct val="100000"/>
                        </a:lnSpc>
                      </a:pPr>
                      <a:r>
                        <a:rPr b="0" lang="fr-FR" sz="1800" spc="-1" strike="noStrike">
                          <a:solidFill>
                            <a:schemeClr val="dk1"/>
                          </a:solidFill>
                          <a:latin typeface="Corbel"/>
                        </a:rPr>
                        <a:t>La technique</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e8f3f6"/>
                    </a:solidFill>
                  </a:tcPr>
                </a:tc>
              </a:tr>
              <a:tr h="279720">
                <a:tc>
                  <a:txBody>
                    <a:bodyPr lIns="43200" rIns="43200" anchor="t">
                      <a:noAutofit/>
                    </a:bodyPr>
                    <a:p>
                      <a:pPr>
                        <a:lnSpc>
                          <a:spcPct val="100000"/>
                        </a:lnSpc>
                      </a:pPr>
                      <a:r>
                        <a:rPr b="0" lang="fr-FR" sz="1800" spc="-1" strike="noStrike">
                          <a:solidFill>
                            <a:schemeClr val="dk1"/>
                          </a:solidFill>
                          <a:latin typeface="Corbel"/>
                        </a:rPr>
                        <a:t>La vérité</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c>
                  <a:txBody>
                    <a:bodyPr lIns="43200" rIns="43200" anchor="t">
                      <a:noAutofit/>
                    </a:bodyPr>
                    <a:p>
                      <a:endParaRPr b="0" lang="fr-FR" sz="1800" spc="-1" strike="noStrike">
                        <a:solidFill>
                          <a:schemeClr val="dk1"/>
                        </a:solidFill>
                        <a:latin typeface="Corbe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c>
                  <a:txBody>
                    <a:bodyPr lIns="43200" rIns="43200" anchor="t">
                      <a:noAutofit/>
                    </a:bodyPr>
                    <a:p>
                      <a:endParaRPr b="0" lang="fr-FR" sz="1800" spc="-1" strike="noStrike">
                        <a:solidFill>
                          <a:schemeClr val="dk1"/>
                        </a:solidFill>
                        <a:latin typeface="Corbe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r>
            </a:tbl>
          </a:graphicData>
        </a:graphic>
      </p:graphicFrame>
      <p:sp>
        <p:nvSpPr>
          <p:cNvPr id="146" name="PlaceHolder 2"/>
          <p:cNvSpPr>
            <a:spLocks noGrp="1"/>
          </p:cNvSpPr>
          <p:nvPr>
            <p:ph/>
          </p:nvPr>
        </p:nvSpPr>
        <p:spPr>
          <a:xfrm>
            <a:off x="3867120" y="868680"/>
            <a:ext cx="7425360" cy="5054040"/>
          </a:xfrm>
          <a:prstGeom prst="rect">
            <a:avLst/>
          </a:prstGeom>
          <a:noFill/>
          <a:ln w="0">
            <a:noFill/>
          </a:ln>
        </p:spPr>
        <p:txBody>
          <a:bodyPr anchor="ctr">
            <a:noAutofit/>
          </a:bodyPr>
          <a:p>
            <a:pPr marL="182880" indent="-182880">
              <a:lnSpc>
                <a:spcPct val="90000"/>
              </a:lnSpc>
              <a:spcBef>
                <a:spcPts val="1199"/>
              </a:spcBef>
              <a:buClr>
                <a:srgbClr val="40bad2"/>
              </a:buClr>
              <a:buFont typeface="Wingdings 2" charset="2"/>
              <a:buChar char=""/>
            </a:pPr>
            <a:r>
              <a:rPr b="0" lang="fr-FR" sz="2400" spc="-1" strike="noStrike">
                <a:solidFill>
                  <a:srgbClr val="595959"/>
                </a:solidFill>
                <a:latin typeface="Corbel"/>
              </a:rPr>
              <a:t>7 notions, 2h/semaine</a:t>
            </a:r>
            <a:endParaRPr b="0" lang="en-US" sz="2400" spc="-1" strike="noStrike">
              <a:solidFill>
                <a:srgbClr val="595959"/>
              </a:solidFill>
              <a:latin typeface="Corbel"/>
            </a:endParaRPr>
          </a:p>
          <a:p>
            <a:pPr indent="0">
              <a:lnSpc>
                <a:spcPct val="90000"/>
              </a:lnSpc>
              <a:spcBef>
                <a:spcPts val="1199"/>
              </a:spcBef>
              <a:buNone/>
            </a:pPr>
            <a:endParaRPr b="0" lang="en-US" sz="2000" spc="-1" strike="noStrike">
              <a:solidFill>
                <a:srgbClr val="595959"/>
              </a:solidFill>
              <a:latin typeface="Corbel"/>
            </a:endParaRPr>
          </a:p>
          <a:p>
            <a:pPr indent="0">
              <a:lnSpc>
                <a:spcPct val="90000"/>
              </a:lnSpc>
              <a:spcBef>
                <a:spcPts val="1199"/>
              </a:spcBef>
              <a:buNone/>
            </a:pPr>
            <a:endParaRPr b="0" lang="en-US" sz="2000" spc="-1" strike="noStrike">
              <a:solidFill>
                <a:srgbClr val="595959"/>
              </a:solidFill>
              <a:latin typeface="Corbel"/>
            </a:endParaRPr>
          </a:p>
          <a:p>
            <a:pPr indent="0">
              <a:lnSpc>
                <a:spcPct val="90000"/>
              </a:lnSpc>
              <a:spcBef>
                <a:spcPts val="1199"/>
              </a:spcBef>
              <a:buNone/>
            </a:pPr>
            <a:endParaRPr b="0" lang="en-US" sz="2000" spc="-1" strike="noStrike">
              <a:solidFill>
                <a:srgbClr val="595959"/>
              </a:solidFill>
              <a:latin typeface="Corbel"/>
            </a:endParaRPr>
          </a:p>
          <a:p>
            <a:pPr indent="0">
              <a:lnSpc>
                <a:spcPct val="90000"/>
              </a:lnSpc>
              <a:spcBef>
                <a:spcPts val="1199"/>
              </a:spcBef>
              <a:buNone/>
            </a:pPr>
            <a:endParaRPr b="0" lang="en-US" sz="2000" spc="-1" strike="noStrike">
              <a:solidFill>
                <a:srgbClr val="595959"/>
              </a:solidFill>
              <a:latin typeface="Corbel"/>
            </a:endParaRPr>
          </a:p>
          <a:p>
            <a:pPr indent="0">
              <a:lnSpc>
                <a:spcPct val="90000"/>
              </a:lnSpc>
              <a:spcBef>
                <a:spcPts val="1199"/>
              </a:spcBef>
              <a:buNone/>
            </a:pPr>
            <a:endParaRPr b="0" lang="en-US" sz="2000" spc="-1" strike="noStrike">
              <a:solidFill>
                <a:srgbClr val="595959"/>
              </a:solidFill>
              <a:latin typeface="Corbe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600" spc="-60" strike="noStrike">
                <a:solidFill>
                  <a:srgbClr val="ffffff"/>
                </a:solidFill>
                <a:latin typeface="Corbel"/>
              </a:rPr>
              <a:t>3- Les notions</a:t>
            </a:r>
            <a:br>
              <a:rPr sz="3600"/>
            </a:br>
            <a:r>
              <a:rPr b="0" lang="fr-FR" sz="3600" spc="-60" strike="noStrike">
                <a:solidFill>
                  <a:srgbClr val="ffffff"/>
                </a:solidFill>
                <a:latin typeface="Corbel"/>
              </a:rPr>
              <a:t>en terminale générale.</a:t>
            </a:r>
            <a:endParaRPr b="0" lang="en-US" sz="3600" spc="-1" strike="noStrike">
              <a:solidFill>
                <a:srgbClr val="000000"/>
              </a:solidFill>
              <a:latin typeface="Corbel"/>
            </a:endParaRPr>
          </a:p>
        </p:txBody>
      </p:sp>
      <p:graphicFrame>
        <p:nvGraphicFramePr>
          <p:cNvPr id="148" name="Espace réservé du contenu 7"/>
          <p:cNvGraphicFramePr/>
          <p:nvPr/>
        </p:nvGraphicFramePr>
        <p:xfrm>
          <a:off x="3867120" y="1801440"/>
          <a:ext cx="7094160" cy="2242800"/>
        </p:xfrm>
        <a:graphic>
          <a:graphicData uri="http://schemas.openxmlformats.org/drawingml/2006/table">
            <a:tbl>
              <a:tblPr/>
              <a:tblGrid>
                <a:gridCol w="2364480"/>
                <a:gridCol w="2364480"/>
                <a:gridCol w="2364480"/>
              </a:tblGrid>
              <a:tr h="225360">
                <a:tc>
                  <a:txBody>
                    <a:bodyPr lIns="43200" rIns="43200" anchor="t">
                      <a:noAutofit/>
                    </a:bodyPr>
                    <a:p>
                      <a:endParaRPr b="1" i="1" lang="fr-FR" sz="1800" spc="-1" strike="noStrike">
                        <a:solidFill>
                          <a:schemeClr val="lt1"/>
                        </a:solidFill>
                        <a:latin typeface="Corbel"/>
                      </a:endParaRPr>
                    </a:p>
                  </a:txBody>
                  <a:tcPr anchor="t" marL="43200" marR="43200">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lIns="43200" rIns="43200" anchor="t">
                      <a:noAutofit/>
                    </a:bodyPr>
                    <a:p>
                      <a:endParaRPr b="1" lang="fr-FR" sz="1800" spc="-1" strike="noStrike">
                        <a:solidFill>
                          <a:schemeClr val="lt1"/>
                        </a:solidFill>
                        <a:latin typeface="Corbel"/>
                      </a:endParaRPr>
                    </a:p>
                  </a:txBody>
                  <a:tcPr anchor="t" marL="43200" marR="43200">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lIns="43200" rIns="43200" anchor="t">
                      <a:noAutofit/>
                    </a:bodyPr>
                    <a:p>
                      <a:endParaRPr b="1" lang="fr-FR" sz="1800" spc="-1" strike="noStrike">
                        <a:solidFill>
                          <a:schemeClr val="lt1"/>
                        </a:solidFill>
                        <a:latin typeface="Corbel"/>
                      </a:endParaRPr>
                    </a:p>
                  </a:txBody>
                  <a:tcPr anchor="t" marL="43200" marR="43200">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r>
              <a:tr h="225360">
                <a:tc>
                  <a:txBody>
                    <a:bodyPr lIns="43200" rIns="43200" anchor="t">
                      <a:noAutofit/>
                    </a:bodyPr>
                    <a:p>
                      <a:pPr>
                        <a:lnSpc>
                          <a:spcPct val="100000"/>
                        </a:lnSpc>
                        <a:tabLst>
                          <a:tab algn="l" pos="0"/>
                        </a:tabLst>
                      </a:pPr>
                      <a:r>
                        <a:rPr b="0" lang="fr-FR" sz="1800" spc="-1" strike="noStrike" u="sng">
                          <a:solidFill>
                            <a:schemeClr val="dk1"/>
                          </a:solidFill>
                          <a:uFillTx/>
                          <a:latin typeface="Corbel"/>
                        </a:rPr>
                        <a:t>L’art</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c>
                  <a:txBody>
                    <a:bodyPr lIns="43200" rIns="43200" anchor="t">
                      <a:noAutofit/>
                    </a:bodyPr>
                    <a:p>
                      <a:pPr>
                        <a:lnSpc>
                          <a:spcPct val="100000"/>
                        </a:lnSpc>
                        <a:tabLst>
                          <a:tab algn="l" pos="0"/>
                        </a:tabLst>
                      </a:pPr>
                      <a:r>
                        <a:rPr b="0" lang="fr-FR" sz="1800" spc="-1" strike="noStrike">
                          <a:solidFill>
                            <a:schemeClr val="dk1"/>
                          </a:solidFill>
                          <a:latin typeface="Corbel"/>
                        </a:rPr>
                        <a:t>Le bonheur</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c>
                  <a:txBody>
                    <a:bodyPr lIns="43200" rIns="43200" anchor="t">
                      <a:noAutofit/>
                    </a:bodyPr>
                    <a:p>
                      <a:pPr>
                        <a:lnSpc>
                          <a:spcPct val="100000"/>
                        </a:lnSpc>
                        <a:tabLst>
                          <a:tab algn="l" pos="0"/>
                        </a:tabLst>
                      </a:pPr>
                      <a:r>
                        <a:rPr b="0" lang="fr-FR" sz="1800" spc="-1" strike="noStrike">
                          <a:solidFill>
                            <a:schemeClr val="dk1"/>
                          </a:solidFill>
                          <a:latin typeface="Corbel"/>
                        </a:rPr>
                        <a:t>La conscience</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r>
              <a:tr h="225360">
                <a:tc>
                  <a:txBody>
                    <a:bodyPr lIns="43200" rIns="43200" anchor="t">
                      <a:noAutofit/>
                    </a:bodyPr>
                    <a:p>
                      <a:pPr>
                        <a:lnSpc>
                          <a:spcPct val="100000"/>
                        </a:lnSpc>
                      </a:pPr>
                      <a:r>
                        <a:rPr b="0" lang="fr-FR" sz="1800" spc="-1" strike="noStrike">
                          <a:solidFill>
                            <a:schemeClr val="dk1"/>
                          </a:solidFill>
                          <a:latin typeface="Corbel"/>
                        </a:rPr>
                        <a:t>Le devoir</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e8f3f6"/>
                    </a:solidFill>
                  </a:tcPr>
                </a:tc>
                <a:tc>
                  <a:txBody>
                    <a:bodyPr lIns="43200" rIns="43200" anchor="t">
                      <a:noAutofit/>
                    </a:bodyPr>
                    <a:p>
                      <a:pPr>
                        <a:lnSpc>
                          <a:spcPct val="100000"/>
                        </a:lnSpc>
                      </a:pPr>
                      <a:r>
                        <a:rPr b="0" lang="fr-FR" sz="1800" spc="-1" strike="noStrike">
                          <a:solidFill>
                            <a:schemeClr val="dk1"/>
                          </a:solidFill>
                          <a:latin typeface="Corbel"/>
                        </a:rPr>
                        <a:t>L’Etat</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e8f3f6"/>
                    </a:solidFill>
                  </a:tcPr>
                </a:tc>
                <a:tc>
                  <a:txBody>
                    <a:bodyPr lIns="43200" rIns="43200" anchor="t">
                      <a:noAutofit/>
                    </a:bodyPr>
                    <a:p>
                      <a:pPr>
                        <a:lnSpc>
                          <a:spcPct val="100000"/>
                        </a:lnSpc>
                      </a:pPr>
                      <a:r>
                        <a:rPr b="0" lang="fr-FR" sz="1800" spc="-1" strike="noStrike">
                          <a:solidFill>
                            <a:schemeClr val="dk1"/>
                          </a:solidFill>
                          <a:latin typeface="Corbel"/>
                        </a:rPr>
                        <a:t>L’inconscient</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e8f3f6"/>
                    </a:solidFill>
                  </a:tcPr>
                </a:tc>
              </a:tr>
              <a:tr h="255960">
                <a:tc>
                  <a:txBody>
                    <a:bodyPr lIns="43200" rIns="43200" anchor="t">
                      <a:noAutofit/>
                    </a:bodyPr>
                    <a:p>
                      <a:pPr>
                        <a:lnSpc>
                          <a:spcPct val="100000"/>
                        </a:lnSpc>
                      </a:pPr>
                      <a:r>
                        <a:rPr b="0" lang="fr-FR" sz="1800" spc="-1" strike="noStrike" u="sng">
                          <a:solidFill>
                            <a:schemeClr val="dk1"/>
                          </a:solidFill>
                          <a:uFillTx/>
                          <a:latin typeface="Corbel"/>
                        </a:rPr>
                        <a:t>La justice</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c>
                  <a:txBody>
                    <a:bodyPr lIns="43200" rIns="43200" anchor="t">
                      <a:noAutofit/>
                    </a:bodyPr>
                    <a:p>
                      <a:pPr>
                        <a:lnSpc>
                          <a:spcPct val="100000"/>
                        </a:lnSpc>
                      </a:pPr>
                      <a:r>
                        <a:rPr b="0" lang="fr-FR" sz="1800" spc="-1" strike="noStrike">
                          <a:solidFill>
                            <a:schemeClr val="dk1"/>
                          </a:solidFill>
                          <a:latin typeface="Corbel"/>
                        </a:rPr>
                        <a:t>Le langage</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c>
                  <a:txBody>
                    <a:bodyPr lIns="43200" rIns="43200" anchor="t">
                      <a:noAutofit/>
                    </a:bodyPr>
                    <a:p>
                      <a:pPr>
                        <a:lnSpc>
                          <a:spcPct val="100000"/>
                        </a:lnSpc>
                      </a:pPr>
                      <a:r>
                        <a:rPr b="0" lang="fr-FR" sz="1800" spc="-1" strike="noStrike" u="sng">
                          <a:solidFill>
                            <a:schemeClr val="dk1"/>
                          </a:solidFill>
                          <a:uFillTx/>
                          <a:latin typeface="Corbel"/>
                        </a:rPr>
                        <a:t>La liberté</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r>
              <a:tr h="225360">
                <a:tc>
                  <a:txBody>
                    <a:bodyPr lIns="43200" rIns="43200" anchor="t">
                      <a:noAutofit/>
                    </a:bodyPr>
                    <a:p>
                      <a:pPr>
                        <a:lnSpc>
                          <a:spcPct val="100000"/>
                        </a:lnSpc>
                      </a:pPr>
                      <a:r>
                        <a:rPr b="0" i="1" lang="fr-FR" sz="1800" spc="-1" strike="noStrike" u="sng">
                          <a:solidFill>
                            <a:schemeClr val="dk1"/>
                          </a:solidFill>
                          <a:uFillTx/>
                          <a:latin typeface="Corbel"/>
                        </a:rPr>
                        <a:t>La nature</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e8f3f6"/>
                    </a:solidFill>
                  </a:tcPr>
                </a:tc>
                <a:tc>
                  <a:txBody>
                    <a:bodyPr lIns="43200" rIns="43200" anchor="t">
                      <a:noAutofit/>
                    </a:bodyPr>
                    <a:p>
                      <a:pPr>
                        <a:lnSpc>
                          <a:spcPct val="100000"/>
                        </a:lnSpc>
                      </a:pPr>
                      <a:r>
                        <a:rPr b="0" lang="fr-FR" sz="1800" spc="-1" strike="noStrike">
                          <a:solidFill>
                            <a:schemeClr val="dk1"/>
                          </a:solidFill>
                          <a:latin typeface="Corbel"/>
                        </a:rPr>
                        <a:t>La raison</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e8f3f6"/>
                    </a:solidFill>
                  </a:tcPr>
                </a:tc>
                <a:tc>
                  <a:txBody>
                    <a:bodyPr lIns="43200" rIns="43200" anchor="t">
                      <a:noAutofit/>
                    </a:bodyPr>
                    <a:p>
                      <a:pPr>
                        <a:lnSpc>
                          <a:spcPct val="100000"/>
                        </a:lnSpc>
                      </a:pPr>
                      <a:r>
                        <a:rPr b="0" lang="fr-FR" sz="1800" spc="-1" strike="noStrike" u="sng">
                          <a:solidFill>
                            <a:schemeClr val="dk1"/>
                          </a:solidFill>
                          <a:uFillTx/>
                          <a:latin typeface="Corbel"/>
                        </a:rPr>
                        <a:t>La religion</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e8f3f6"/>
                    </a:solidFill>
                  </a:tcPr>
                </a:tc>
              </a:tr>
              <a:tr h="225360">
                <a:tc>
                  <a:txBody>
                    <a:bodyPr lIns="43200" rIns="43200" anchor="t">
                      <a:noAutofit/>
                    </a:bodyPr>
                    <a:p>
                      <a:pPr>
                        <a:lnSpc>
                          <a:spcPct val="100000"/>
                        </a:lnSpc>
                      </a:pPr>
                      <a:r>
                        <a:rPr b="0" i="1" lang="fr-FR" sz="1800" spc="-1" strike="noStrike">
                          <a:solidFill>
                            <a:schemeClr val="dk1"/>
                          </a:solidFill>
                          <a:latin typeface="Corbel"/>
                        </a:rPr>
                        <a:t>La science</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c>
                  <a:txBody>
                    <a:bodyPr lIns="43200" rIns="43200" anchor="t">
                      <a:noAutofit/>
                    </a:bodyPr>
                    <a:p>
                      <a:pPr>
                        <a:lnSpc>
                          <a:spcPct val="100000"/>
                        </a:lnSpc>
                      </a:pPr>
                      <a:r>
                        <a:rPr b="0" lang="fr-FR" sz="1800" spc="-1" strike="noStrike" u="sng">
                          <a:solidFill>
                            <a:schemeClr val="dk1"/>
                          </a:solidFill>
                          <a:uFillTx/>
                          <a:latin typeface="Corbel"/>
                        </a:rPr>
                        <a:t>La technique</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c>
                  <a:txBody>
                    <a:bodyPr lIns="43200" rIns="43200" anchor="t">
                      <a:noAutofit/>
                    </a:bodyPr>
                    <a:p>
                      <a:pPr>
                        <a:lnSpc>
                          <a:spcPct val="100000"/>
                        </a:lnSpc>
                      </a:pPr>
                      <a:r>
                        <a:rPr b="0" lang="fr-FR" sz="1800" spc="-1" strike="noStrike">
                          <a:solidFill>
                            <a:schemeClr val="dk1"/>
                          </a:solidFill>
                          <a:latin typeface="Corbel"/>
                        </a:rPr>
                        <a:t>Le temps</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cee6ee"/>
                    </a:solidFill>
                  </a:tcPr>
                </a:tc>
              </a:tr>
              <a:tr h="225360">
                <a:tc>
                  <a:txBody>
                    <a:bodyPr lIns="43200" rIns="43200" anchor="t">
                      <a:noAutofit/>
                    </a:bodyPr>
                    <a:p>
                      <a:pPr>
                        <a:lnSpc>
                          <a:spcPct val="100000"/>
                        </a:lnSpc>
                      </a:pPr>
                      <a:r>
                        <a:rPr b="0" lang="fr-FR" sz="1800" spc="-1" strike="noStrike">
                          <a:solidFill>
                            <a:schemeClr val="dk1"/>
                          </a:solidFill>
                          <a:latin typeface="Corbel"/>
                        </a:rPr>
                        <a:t>Le travail</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e8f3f6"/>
                    </a:solidFill>
                  </a:tcPr>
                </a:tc>
                <a:tc>
                  <a:txBody>
                    <a:bodyPr lIns="43200" rIns="43200" anchor="t">
                      <a:noAutofit/>
                    </a:bodyPr>
                    <a:p>
                      <a:pPr>
                        <a:lnSpc>
                          <a:spcPct val="100000"/>
                        </a:lnSpc>
                      </a:pPr>
                      <a:r>
                        <a:rPr b="0" lang="fr-FR" sz="1800" spc="-1" strike="noStrike" u="sng">
                          <a:solidFill>
                            <a:schemeClr val="dk1"/>
                          </a:solidFill>
                          <a:uFillTx/>
                          <a:latin typeface="Corbel"/>
                        </a:rPr>
                        <a:t>La vérité</a:t>
                      </a:r>
                      <a:endParaRPr b="0" lang="fr-FR" sz="1800" spc="-1" strike="noStrike">
                        <a:solidFill>
                          <a:srgbClr val="000000"/>
                        </a:solidFill>
                        <a:latin typeface="Aria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e8f3f6"/>
                    </a:solidFill>
                  </a:tcPr>
                </a:tc>
                <a:tc>
                  <a:txBody>
                    <a:bodyPr lIns="43200" rIns="43200" anchor="t">
                      <a:noAutofit/>
                    </a:bodyPr>
                    <a:p>
                      <a:endParaRPr b="0" lang="fr-FR" sz="1800" spc="-1" strike="noStrike">
                        <a:solidFill>
                          <a:schemeClr val="dk1"/>
                        </a:solidFill>
                        <a:latin typeface="Corbel"/>
                      </a:endParaRPr>
                    </a:p>
                  </a:txBody>
                  <a:tcPr anchor="t" marL="43200" marR="43200">
                    <a:lnL w="12240">
                      <a:solidFill>
                        <a:srgbClr val="ffffff"/>
                      </a:solidFill>
                    </a:lnL>
                    <a:lnR w="12240">
                      <a:solidFill>
                        <a:srgbClr val="ffffff"/>
                      </a:solidFill>
                    </a:lnR>
                    <a:lnT w="12240">
                      <a:solidFill>
                        <a:srgbClr val="ffffff"/>
                      </a:solidFill>
                    </a:lnT>
                    <a:lnB w="12240">
                      <a:solidFill>
                        <a:srgbClr val="ffffff"/>
                      </a:solidFill>
                    </a:lnB>
                    <a:solidFill>
                      <a:srgbClr val="e8f3f6"/>
                    </a:solidFill>
                  </a:tcPr>
                </a:tc>
              </a:tr>
            </a:tbl>
          </a:graphicData>
        </a:graphic>
      </p:graphicFrame>
      <p:sp>
        <p:nvSpPr>
          <p:cNvPr id="149" name="PlaceHolder 2"/>
          <p:cNvSpPr>
            <a:spLocks noGrp="1"/>
          </p:cNvSpPr>
          <p:nvPr>
            <p:ph/>
          </p:nvPr>
        </p:nvSpPr>
        <p:spPr>
          <a:xfrm>
            <a:off x="3867120" y="791640"/>
            <a:ext cx="7487280" cy="5240520"/>
          </a:xfrm>
          <a:prstGeom prst="rect">
            <a:avLst/>
          </a:prstGeom>
          <a:noFill/>
          <a:ln w="0">
            <a:noFill/>
          </a:ln>
        </p:spPr>
        <p:txBody>
          <a:bodyPr anchor="ctr">
            <a:normAutofit/>
          </a:bodyPr>
          <a:p>
            <a:pPr indent="0">
              <a:lnSpc>
                <a:spcPct val="90000"/>
              </a:lnSpc>
              <a:spcBef>
                <a:spcPts val="1199"/>
              </a:spcBef>
              <a:buNone/>
              <a:tabLst>
                <a:tab algn="l" pos="0"/>
              </a:tabLst>
            </a:pPr>
            <a:r>
              <a:rPr b="0" lang="fr-FR" sz="2400" spc="-1" strike="noStrike">
                <a:solidFill>
                  <a:srgbClr val="595959"/>
                </a:solidFill>
                <a:latin typeface="Corbel"/>
              </a:rPr>
              <a:t>17 notions, 4h/semaine</a:t>
            </a:r>
            <a:endParaRPr b="0" lang="en-US" sz="2400" spc="-1" strike="noStrike">
              <a:solidFill>
                <a:srgbClr val="595959"/>
              </a:solidFill>
              <a:latin typeface="Corbel"/>
            </a:endParaRPr>
          </a:p>
          <a:p>
            <a:pPr indent="0">
              <a:lnSpc>
                <a:spcPct val="90000"/>
              </a:lnSpc>
              <a:spcBef>
                <a:spcPts val="1199"/>
              </a:spcBef>
              <a:buNone/>
              <a:tabLst>
                <a:tab algn="l" pos="0"/>
              </a:tabLst>
            </a:pPr>
            <a:endParaRPr b="0" lang="en-US" sz="2400" spc="-1" strike="noStrike">
              <a:solidFill>
                <a:srgbClr val="595959"/>
              </a:solidFill>
              <a:latin typeface="Corbel"/>
            </a:endParaRPr>
          </a:p>
          <a:p>
            <a:pPr indent="0">
              <a:lnSpc>
                <a:spcPct val="90000"/>
              </a:lnSpc>
              <a:spcBef>
                <a:spcPts val="1199"/>
              </a:spcBef>
              <a:buNone/>
              <a:tabLst>
                <a:tab algn="l" pos="0"/>
              </a:tabLst>
            </a:pPr>
            <a:r>
              <a:rPr b="0" lang="fr-FR" sz="2000" spc="-1" strike="noStrike">
                <a:solidFill>
                  <a:srgbClr val="595959"/>
                </a:solidFill>
                <a:latin typeface="Corbel"/>
              </a:rPr>
              <a:t> </a:t>
            </a:r>
            <a:endParaRPr b="0" lang="en-US" sz="2000" spc="-1" strike="noStrike">
              <a:solidFill>
                <a:srgbClr val="595959"/>
              </a:solidFill>
              <a:latin typeface="Corbel"/>
            </a:endParaRPr>
          </a:p>
          <a:p>
            <a:pPr indent="0">
              <a:lnSpc>
                <a:spcPct val="90000"/>
              </a:lnSpc>
              <a:spcBef>
                <a:spcPts val="1199"/>
              </a:spcBef>
              <a:buNone/>
              <a:tabLst>
                <a:tab algn="l" pos="0"/>
              </a:tabLst>
            </a:pPr>
            <a:endParaRPr b="0" lang="en-US" sz="2000" spc="-1" strike="noStrike">
              <a:solidFill>
                <a:srgbClr val="595959"/>
              </a:solidFill>
              <a:latin typeface="Corbel"/>
            </a:endParaRPr>
          </a:p>
          <a:p>
            <a:pPr indent="0">
              <a:lnSpc>
                <a:spcPct val="90000"/>
              </a:lnSpc>
              <a:spcBef>
                <a:spcPts val="1199"/>
              </a:spcBef>
              <a:buNone/>
              <a:tabLst>
                <a:tab algn="l" pos="0"/>
              </a:tabLst>
            </a:pPr>
            <a:endParaRPr b="0" lang="en-US" sz="2000" spc="-1" strike="noStrike">
              <a:solidFill>
                <a:srgbClr val="595959"/>
              </a:solidFill>
              <a:latin typeface="Corbel"/>
            </a:endParaRPr>
          </a:p>
          <a:p>
            <a:pPr indent="0">
              <a:lnSpc>
                <a:spcPct val="90000"/>
              </a:lnSpc>
              <a:spcBef>
                <a:spcPts val="1199"/>
              </a:spcBef>
              <a:buNone/>
              <a:tabLst>
                <a:tab algn="l" pos="0"/>
              </a:tabLst>
            </a:pPr>
            <a:endParaRPr b="0" lang="en-US" sz="2000" spc="-1" strike="noStrike">
              <a:solidFill>
                <a:srgbClr val="595959"/>
              </a:solidFill>
              <a:latin typeface="Corbel"/>
            </a:endParaRPr>
          </a:p>
          <a:p>
            <a:pPr indent="0">
              <a:lnSpc>
                <a:spcPct val="90000"/>
              </a:lnSpc>
              <a:spcBef>
                <a:spcPts val="1199"/>
              </a:spcBef>
              <a:buNone/>
              <a:tabLst>
                <a:tab algn="l" pos="0"/>
              </a:tabLst>
            </a:pPr>
            <a:endParaRPr b="0" lang="en-US" sz="2000" spc="-1" strike="noStrike">
              <a:solidFill>
                <a:srgbClr val="595959"/>
              </a:solidFill>
              <a:latin typeface="Corbel"/>
            </a:endParaRPr>
          </a:p>
          <a:p>
            <a:pPr indent="0">
              <a:lnSpc>
                <a:spcPct val="90000"/>
              </a:lnSpc>
              <a:spcBef>
                <a:spcPts val="1199"/>
              </a:spcBef>
              <a:buNone/>
              <a:tabLst>
                <a:tab algn="l" pos="0"/>
              </a:tabLst>
            </a:pP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tabLst>
                <a:tab algn="l" pos="0"/>
              </a:tabLst>
            </a:pPr>
            <a:r>
              <a:rPr b="0" lang="fr-FR" sz="1600" spc="-1" strike="noStrike">
                <a:solidFill>
                  <a:srgbClr val="595959"/>
                </a:solidFill>
                <a:latin typeface="Corbel"/>
              </a:rPr>
              <a:t>(</a:t>
            </a:r>
            <a:r>
              <a:rPr b="0" lang="fr-FR" sz="1600" spc="-1" strike="noStrike" u="sng">
                <a:solidFill>
                  <a:srgbClr val="595959"/>
                </a:solidFill>
                <a:uFillTx/>
                <a:latin typeface="Corbel"/>
              </a:rPr>
              <a:t>notions</a:t>
            </a:r>
            <a:r>
              <a:rPr b="0" lang="fr-FR" sz="1600" spc="-1" strike="noStrike">
                <a:solidFill>
                  <a:srgbClr val="595959"/>
                </a:solidFill>
                <a:latin typeface="Corbel"/>
              </a:rPr>
              <a:t> présentes dans les deux voies</a:t>
            </a:r>
            <a:r>
              <a:rPr b="0" lang="fr-FR" sz="2000" spc="-1" strike="noStrike">
                <a:solidFill>
                  <a:srgbClr val="595959"/>
                </a:solidFill>
                <a:latin typeface="Corbel"/>
              </a:rPr>
              <a:t>)</a:t>
            </a:r>
            <a:endParaRPr b="0" lang="en-US" sz="2000" spc="-1" strike="noStrike">
              <a:solidFill>
                <a:srgbClr val="595959"/>
              </a:solidFill>
              <a:latin typeface="Corbel"/>
            </a:endParaRPr>
          </a:p>
          <a:p>
            <a:pPr indent="0">
              <a:lnSpc>
                <a:spcPct val="90000"/>
              </a:lnSpc>
              <a:spcBef>
                <a:spcPts val="1199"/>
              </a:spcBef>
              <a:buNone/>
              <a:tabLst>
                <a:tab algn="l" pos="0"/>
              </a:tabLst>
            </a:pPr>
            <a:endParaRPr b="0" lang="en-US" sz="2000" spc="-1" strike="noStrike">
              <a:solidFill>
                <a:srgbClr val="595959"/>
              </a:solidFill>
              <a:latin typeface="Corbe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253080" y="1123920"/>
            <a:ext cx="2946960" cy="4600800"/>
          </a:xfrm>
          <a:prstGeom prst="rect">
            <a:avLst/>
          </a:prstGeom>
          <a:noFill/>
          <a:ln w="0">
            <a:noFill/>
          </a:ln>
        </p:spPr>
        <p:txBody>
          <a:bodyPr anchor="ctr">
            <a:noAutofit/>
          </a:bodyPr>
          <a:p>
            <a:pPr indent="0">
              <a:lnSpc>
                <a:spcPct val="90000"/>
              </a:lnSpc>
              <a:buNone/>
            </a:pPr>
            <a:r>
              <a:rPr b="0" lang="fr-FR" sz="3600" spc="-60" strike="noStrike">
                <a:solidFill>
                  <a:srgbClr val="ffffff"/>
                </a:solidFill>
                <a:latin typeface="Corbel"/>
              </a:rPr>
              <a:t>4. Les auteurs, liste.</a:t>
            </a:r>
            <a:endParaRPr b="0" lang="en-US" sz="3600" spc="-1" strike="noStrike">
              <a:solidFill>
                <a:srgbClr val="000000"/>
              </a:solidFill>
              <a:latin typeface="Corbel"/>
            </a:endParaRPr>
          </a:p>
        </p:txBody>
      </p:sp>
      <p:sp>
        <p:nvSpPr>
          <p:cNvPr id="151" name="PlaceHolder 2"/>
          <p:cNvSpPr>
            <a:spLocks noGrp="1"/>
          </p:cNvSpPr>
          <p:nvPr>
            <p:ph/>
          </p:nvPr>
        </p:nvSpPr>
        <p:spPr>
          <a:xfrm>
            <a:off x="3869280" y="864000"/>
            <a:ext cx="7314840" cy="5120280"/>
          </a:xfrm>
          <a:prstGeom prst="rect">
            <a:avLst/>
          </a:prstGeom>
          <a:noFill/>
          <a:ln w="0">
            <a:noFill/>
          </a:ln>
        </p:spPr>
        <p:txBody>
          <a:bodyPr anchor="ctr">
            <a:normAutofit fontScale="98000"/>
          </a:bodyPr>
          <a:p>
            <a:pPr marL="182880" indent="-182880">
              <a:lnSpc>
                <a:spcPct val="90000"/>
              </a:lnSpc>
              <a:spcBef>
                <a:spcPts val="1199"/>
              </a:spcBef>
              <a:buClr>
                <a:srgbClr val="40bad2"/>
              </a:buClr>
              <a:buFont typeface="Wingdings 2" charset="2"/>
              <a:buChar char=""/>
            </a:pPr>
            <a:r>
              <a:rPr b="0" lang="fr-FR" sz="2000" spc="-1" strike="noStrike">
                <a:solidFill>
                  <a:srgbClr val="595959"/>
                </a:solidFill>
                <a:latin typeface="Corbel"/>
              </a:rPr>
              <a:t>85 auteurs, dont </a:t>
            </a:r>
            <a:r>
              <a:rPr b="0" i="1" lang="fr-FR" sz="2000" spc="-1" strike="noStrike">
                <a:solidFill>
                  <a:srgbClr val="595959"/>
                </a:solidFill>
                <a:latin typeface="Corbel"/>
              </a:rPr>
              <a:t>27 nouvellement </a:t>
            </a:r>
            <a:r>
              <a:rPr b="0" lang="fr-FR" sz="2000" spc="-1" strike="noStrike">
                <a:solidFill>
                  <a:srgbClr val="595959"/>
                </a:solidFill>
                <a:latin typeface="Corbel"/>
              </a:rPr>
              <a:t>introduits.</a:t>
            </a:r>
            <a:endParaRPr b="0" lang="en-US" sz="2000" spc="-1" strike="noStrike">
              <a:solidFill>
                <a:srgbClr val="595959"/>
              </a:solidFill>
              <a:latin typeface="Corbel"/>
            </a:endParaRPr>
          </a:p>
          <a:p>
            <a:pPr marL="182880" indent="-182880">
              <a:lnSpc>
                <a:spcPct val="90000"/>
              </a:lnSpc>
              <a:spcBef>
                <a:spcPts val="1199"/>
              </a:spcBef>
              <a:buClr>
                <a:srgbClr val="40bad2"/>
              </a:buClr>
              <a:buFont typeface="Wingdings 2" charset="2"/>
              <a:buChar char=""/>
            </a:pPr>
            <a:r>
              <a:rPr b="0" i="1" lang="fr-FR" sz="2000" spc="-1" strike="noStrike">
                <a:solidFill>
                  <a:srgbClr val="595959"/>
                </a:solidFill>
                <a:latin typeface="Corbel"/>
              </a:rPr>
              <a:t>Les présocratiques</a:t>
            </a:r>
            <a:r>
              <a:rPr b="0" lang="fr-FR" sz="2000" spc="-1" strike="noStrike">
                <a:solidFill>
                  <a:srgbClr val="595959"/>
                </a:solidFill>
                <a:latin typeface="Corbel"/>
              </a:rPr>
              <a:t> ; Platon ; Aristote ; </a:t>
            </a:r>
            <a:r>
              <a:rPr b="0" i="1" lang="fr-FR" sz="2000" spc="-1" strike="noStrike">
                <a:solidFill>
                  <a:srgbClr val="595959"/>
                </a:solidFill>
                <a:latin typeface="Corbel"/>
              </a:rPr>
              <a:t>Zhuangzi</a:t>
            </a:r>
            <a:r>
              <a:rPr b="0" lang="fr-FR" sz="2000" spc="-1" strike="noStrike">
                <a:solidFill>
                  <a:srgbClr val="595959"/>
                </a:solidFill>
                <a:latin typeface="Corbel"/>
              </a:rPr>
              <a:t> ; Épicure ; Cicéron ; Lucrèce ; Sénèque ; Épictète ; Marc Aurèle ; </a:t>
            </a:r>
            <a:r>
              <a:rPr b="0" i="1" lang="fr-FR" sz="2000" spc="-1" strike="noStrike">
                <a:solidFill>
                  <a:srgbClr val="595959"/>
                </a:solidFill>
                <a:latin typeface="Corbel"/>
              </a:rPr>
              <a:t>Nagarjuna</a:t>
            </a:r>
            <a:r>
              <a:rPr b="0" lang="fr-FR" sz="2000" spc="-1" strike="noStrike">
                <a:solidFill>
                  <a:srgbClr val="595959"/>
                </a:solidFill>
                <a:latin typeface="Corbel"/>
              </a:rPr>
              <a:t> ; Sextus Empiricus ; Plotin ; Augustin ; </a:t>
            </a:r>
            <a:r>
              <a:rPr b="0" i="1" lang="fr-FR" sz="2000" spc="-1" strike="noStrike">
                <a:solidFill>
                  <a:srgbClr val="595959"/>
                </a:solidFill>
                <a:latin typeface="Corbel"/>
              </a:rPr>
              <a:t>Avicenne</a:t>
            </a:r>
            <a:r>
              <a:rPr b="0" lang="fr-FR" sz="2000" spc="-1" strike="noStrike">
                <a:solidFill>
                  <a:srgbClr val="595959"/>
                </a:solidFill>
                <a:latin typeface="Corbel"/>
              </a:rPr>
              <a:t> ; Anselme ; Averroès ; </a:t>
            </a:r>
            <a:r>
              <a:rPr b="0" i="1" lang="fr-FR" sz="2000" spc="-1" strike="noStrike">
                <a:solidFill>
                  <a:srgbClr val="595959"/>
                </a:solidFill>
                <a:latin typeface="Corbel"/>
              </a:rPr>
              <a:t>Maïmonide</a:t>
            </a:r>
            <a:r>
              <a:rPr b="0" lang="fr-FR" sz="2000" spc="-1" strike="noStrike">
                <a:solidFill>
                  <a:srgbClr val="595959"/>
                </a:solidFill>
                <a:latin typeface="Corbel"/>
              </a:rPr>
              <a:t> ; Thomas d’Aquin ; Guillaume d’Occam. N. Machiavel ; M. Montaigne (de) ; F. Bacon ; T. Hobbes ; R. Descartes ; B. Pascal ; J. Locke ; B. Spinoza ; N. Malebranche ; G. W. Leibniz ; G. Vico ; G. Berkeley ; Montesquieu ; D. Hume ; J.-J. Rousseau ; D. Diderot ; E. Condillac (de) ; </a:t>
            </a:r>
            <a:r>
              <a:rPr b="0" i="1" lang="fr-FR" sz="2000" spc="-1" strike="noStrike">
                <a:solidFill>
                  <a:srgbClr val="595959"/>
                </a:solidFill>
                <a:latin typeface="Corbel"/>
              </a:rPr>
              <a:t>A. Smith</a:t>
            </a:r>
            <a:r>
              <a:rPr b="0" lang="fr-FR" sz="2000" spc="-1" strike="noStrike">
                <a:solidFill>
                  <a:srgbClr val="595959"/>
                </a:solidFill>
                <a:latin typeface="Corbel"/>
              </a:rPr>
              <a:t> ; E. Kant ; </a:t>
            </a:r>
            <a:r>
              <a:rPr b="0" i="1" lang="fr-FR" sz="2000" spc="-1" strike="noStrike">
                <a:solidFill>
                  <a:srgbClr val="595959"/>
                </a:solidFill>
                <a:latin typeface="Corbel"/>
              </a:rPr>
              <a:t>J. Bentham.</a:t>
            </a:r>
            <a:r>
              <a:rPr b="0" lang="fr-FR" sz="2000" spc="-1" strike="noStrike">
                <a:solidFill>
                  <a:srgbClr val="595959"/>
                </a:solidFill>
                <a:latin typeface="Corbel"/>
              </a:rPr>
              <a:t> G.W.H. Hegel ; A. Schopenhauer ; A. Comte ; A.- A. Cournot ; </a:t>
            </a:r>
            <a:r>
              <a:rPr b="0" i="1" lang="fr-FR" sz="2000" spc="-1" strike="noStrike">
                <a:solidFill>
                  <a:srgbClr val="595959"/>
                </a:solidFill>
                <a:latin typeface="Corbel"/>
              </a:rPr>
              <a:t>L. Feuerbach</a:t>
            </a:r>
            <a:r>
              <a:rPr b="0" lang="fr-FR" sz="2000" spc="-1" strike="noStrike">
                <a:solidFill>
                  <a:srgbClr val="595959"/>
                </a:solidFill>
                <a:latin typeface="Corbel"/>
              </a:rPr>
              <a:t> ; A. Tocqueville (de) ; J.-S. Mill ; S. Kierkegaard ; K. Marx </a:t>
            </a:r>
            <a:r>
              <a:rPr b="0" i="1" lang="fr-FR" sz="2000" spc="-1" strike="noStrike">
                <a:solidFill>
                  <a:srgbClr val="595959"/>
                </a:solidFill>
                <a:latin typeface="Corbel"/>
              </a:rPr>
              <a:t>; F. Engels</a:t>
            </a:r>
            <a:r>
              <a:rPr b="0" lang="fr-FR" sz="2000" spc="-1" strike="noStrike">
                <a:solidFill>
                  <a:srgbClr val="595959"/>
                </a:solidFill>
                <a:latin typeface="Corbel"/>
              </a:rPr>
              <a:t> ; </a:t>
            </a:r>
            <a:r>
              <a:rPr b="0" i="1" lang="fr-FR" sz="2000" spc="-1" strike="noStrike">
                <a:solidFill>
                  <a:srgbClr val="595959"/>
                </a:solidFill>
                <a:latin typeface="Corbel"/>
              </a:rPr>
              <a:t>W. James</a:t>
            </a:r>
            <a:r>
              <a:rPr b="0" lang="fr-FR" sz="2000" spc="-1" strike="noStrike">
                <a:solidFill>
                  <a:srgbClr val="595959"/>
                </a:solidFill>
                <a:latin typeface="Corbel"/>
              </a:rPr>
              <a:t> ; F. Nietzsche ; S. Freud ; E. Durkheim ; H. Bergson ; E. Husserl ; </a:t>
            </a:r>
            <a:r>
              <a:rPr b="0" i="1" lang="fr-FR" sz="2000" spc="-1" strike="noStrike">
                <a:solidFill>
                  <a:srgbClr val="595959"/>
                </a:solidFill>
                <a:latin typeface="Corbel"/>
              </a:rPr>
              <a:t>M. Weber</a:t>
            </a:r>
            <a:r>
              <a:rPr b="0" lang="fr-FR" sz="2000" spc="-1" strike="noStrike">
                <a:solidFill>
                  <a:srgbClr val="595959"/>
                </a:solidFill>
                <a:latin typeface="Corbel"/>
              </a:rPr>
              <a:t> ; Alain ; </a:t>
            </a:r>
            <a:r>
              <a:rPr b="0" i="1" lang="fr-FR" sz="2000" spc="-1" strike="noStrike">
                <a:solidFill>
                  <a:srgbClr val="595959"/>
                </a:solidFill>
                <a:latin typeface="Corbel"/>
              </a:rPr>
              <a:t>M. Mauss</a:t>
            </a:r>
            <a:r>
              <a:rPr b="0" lang="fr-FR" sz="2000" spc="-1" strike="noStrike">
                <a:solidFill>
                  <a:srgbClr val="595959"/>
                </a:solidFill>
                <a:latin typeface="Corbel"/>
              </a:rPr>
              <a:t> ; B. Russell ; </a:t>
            </a:r>
            <a:r>
              <a:rPr b="0" i="1" lang="fr-FR" sz="2000" spc="-1" strike="noStrike">
                <a:solidFill>
                  <a:srgbClr val="595959"/>
                </a:solidFill>
                <a:latin typeface="Corbel"/>
              </a:rPr>
              <a:t>K. Jaspers</a:t>
            </a:r>
            <a:r>
              <a:rPr b="0" lang="fr-FR" sz="2000" spc="-1" strike="noStrike">
                <a:solidFill>
                  <a:srgbClr val="595959"/>
                </a:solidFill>
                <a:latin typeface="Corbel"/>
              </a:rPr>
              <a:t> ; G. Bachelard ; M. Heidegger ; L. Wittgenstein ; </a:t>
            </a:r>
            <a:r>
              <a:rPr b="0" i="1" lang="fr-FR" sz="2000" spc="-1" strike="noStrike">
                <a:solidFill>
                  <a:srgbClr val="595959"/>
                </a:solidFill>
                <a:latin typeface="Corbel"/>
              </a:rPr>
              <a:t>W. Benjamin</a:t>
            </a:r>
            <a:r>
              <a:rPr b="0" lang="fr-FR" sz="2000" spc="-1" strike="noStrike">
                <a:solidFill>
                  <a:srgbClr val="595959"/>
                </a:solidFill>
                <a:latin typeface="Corbel"/>
              </a:rPr>
              <a:t> ; K. Popper ; </a:t>
            </a:r>
            <a:r>
              <a:rPr b="0" i="1" lang="fr-FR" sz="2000" spc="-1" strike="noStrike">
                <a:solidFill>
                  <a:srgbClr val="595959"/>
                </a:solidFill>
                <a:latin typeface="Corbel"/>
              </a:rPr>
              <a:t>V. Jankélévitch</a:t>
            </a:r>
            <a:r>
              <a:rPr b="0" lang="fr-FR" sz="2000" spc="-1" strike="noStrike">
                <a:solidFill>
                  <a:srgbClr val="595959"/>
                </a:solidFill>
                <a:latin typeface="Corbel"/>
              </a:rPr>
              <a:t> ; </a:t>
            </a:r>
            <a:r>
              <a:rPr b="0" i="1" lang="fr-FR" sz="2000" spc="-1" strike="noStrike">
                <a:solidFill>
                  <a:srgbClr val="595959"/>
                </a:solidFill>
                <a:latin typeface="Corbel"/>
              </a:rPr>
              <a:t>H. Jonas</a:t>
            </a:r>
            <a:r>
              <a:rPr b="0" lang="fr-FR" sz="2000" spc="-1" strike="noStrike">
                <a:solidFill>
                  <a:srgbClr val="595959"/>
                </a:solidFill>
                <a:latin typeface="Corbel"/>
              </a:rPr>
              <a:t> ; </a:t>
            </a:r>
            <a:r>
              <a:rPr b="0" i="1" lang="fr-FR" sz="2000" spc="-1" strike="noStrike">
                <a:solidFill>
                  <a:srgbClr val="595959"/>
                </a:solidFill>
                <a:latin typeface="Corbel"/>
              </a:rPr>
              <a:t>R. Aron</a:t>
            </a:r>
            <a:r>
              <a:rPr b="0" lang="fr-FR" sz="2000" spc="-1" strike="noStrike">
                <a:solidFill>
                  <a:srgbClr val="595959"/>
                </a:solidFill>
                <a:latin typeface="Corbel"/>
              </a:rPr>
              <a:t> ; J.-P. Sartre ; H. Arendt ; E. Levinas ; </a:t>
            </a:r>
            <a:r>
              <a:rPr b="0" i="1" lang="fr-FR" sz="2000" spc="-1" strike="noStrike">
                <a:solidFill>
                  <a:srgbClr val="595959"/>
                </a:solidFill>
                <a:latin typeface="Corbel"/>
              </a:rPr>
              <a:t>S. de Beauvoir</a:t>
            </a:r>
            <a:r>
              <a:rPr b="0" lang="fr-FR" sz="2000" spc="-1" strike="noStrike">
                <a:solidFill>
                  <a:srgbClr val="595959"/>
                </a:solidFill>
                <a:latin typeface="Corbel"/>
              </a:rPr>
              <a:t> ; </a:t>
            </a:r>
            <a:r>
              <a:rPr b="0" i="1" lang="fr-FR" sz="2000" spc="-1" strike="noStrike">
                <a:solidFill>
                  <a:srgbClr val="595959"/>
                </a:solidFill>
                <a:latin typeface="Corbel"/>
              </a:rPr>
              <a:t>C. Lévi-Strauss</a:t>
            </a:r>
            <a:r>
              <a:rPr b="0" lang="fr-FR" sz="2000" spc="-1" strike="noStrike">
                <a:solidFill>
                  <a:srgbClr val="595959"/>
                </a:solidFill>
                <a:latin typeface="Corbel"/>
              </a:rPr>
              <a:t> ; M. Merleau-Ponty ; </a:t>
            </a:r>
            <a:r>
              <a:rPr b="0" i="1" lang="fr-FR" sz="2000" spc="-1" strike="noStrike">
                <a:solidFill>
                  <a:srgbClr val="595959"/>
                </a:solidFill>
                <a:latin typeface="Corbel"/>
              </a:rPr>
              <a:t>S. Weil</a:t>
            </a:r>
            <a:r>
              <a:rPr b="0" lang="fr-FR" sz="2000" spc="-1" strike="noStrike">
                <a:solidFill>
                  <a:srgbClr val="595959"/>
                </a:solidFill>
                <a:latin typeface="Corbel"/>
              </a:rPr>
              <a:t> ; </a:t>
            </a:r>
            <a:r>
              <a:rPr b="0" i="1" lang="fr-FR" sz="2000" spc="-1" strike="noStrike">
                <a:solidFill>
                  <a:srgbClr val="595959"/>
                </a:solidFill>
                <a:latin typeface="Corbel"/>
              </a:rPr>
              <a:t>J. Hersch</a:t>
            </a:r>
            <a:r>
              <a:rPr b="0" lang="fr-FR" sz="2000" spc="-1" strike="noStrike">
                <a:solidFill>
                  <a:srgbClr val="595959"/>
                </a:solidFill>
                <a:latin typeface="Corbel"/>
              </a:rPr>
              <a:t> ; </a:t>
            </a:r>
            <a:r>
              <a:rPr b="0" i="1" lang="fr-FR" sz="2000" spc="-1" strike="noStrike">
                <a:solidFill>
                  <a:srgbClr val="595959"/>
                </a:solidFill>
                <a:latin typeface="Corbel"/>
              </a:rPr>
              <a:t>P. Ricœur ; E. Anscombe ; I. Murdoch ; J. Rawls ; G. Simondon</a:t>
            </a:r>
            <a:r>
              <a:rPr b="0" lang="fr-FR" sz="2000" spc="-1" strike="noStrike">
                <a:solidFill>
                  <a:srgbClr val="595959"/>
                </a:solidFill>
                <a:latin typeface="Corbel"/>
              </a:rPr>
              <a:t> ; M. Foucault ; </a:t>
            </a:r>
            <a:r>
              <a:rPr b="0" i="1" lang="fr-FR" sz="2000" spc="-1" strike="noStrike">
                <a:solidFill>
                  <a:srgbClr val="595959"/>
                </a:solidFill>
                <a:latin typeface="Corbel"/>
              </a:rPr>
              <a:t>H. Putnam</a:t>
            </a:r>
            <a:r>
              <a:rPr b="0" lang="fr-FR" sz="2000" spc="-1" strike="noStrike">
                <a:solidFill>
                  <a:srgbClr val="595959"/>
                </a:solidFill>
                <a:latin typeface="Corbel"/>
              </a:rPr>
              <a:t>. </a:t>
            </a:r>
            <a:endParaRPr b="0" lang="en-US" sz="2000" spc="-1" strike="noStrike">
              <a:solidFill>
                <a:srgbClr val="595959"/>
              </a:solidFill>
              <a:latin typeface="Corbel"/>
            </a:endParaRPr>
          </a:p>
          <a:p>
            <a:pPr indent="0">
              <a:lnSpc>
                <a:spcPct val="90000"/>
              </a:lnSpc>
              <a:spcBef>
                <a:spcPts val="1199"/>
              </a:spcBef>
              <a:buNone/>
              <a:tabLst>
                <a:tab algn="l" pos="0"/>
              </a:tabLst>
            </a:pPr>
            <a:endParaRPr b="0" lang="en-US" sz="2000" spc="-1" strike="noStrike">
              <a:solidFill>
                <a:srgbClr val="595959"/>
              </a:solidFill>
              <a:latin typeface="Corbe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Cadre">
  <a:themeElements>
    <a:clrScheme name="Cadr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Cadre">
  <a:themeElements>
    <a:clrScheme name="Cadr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Cadre">
  <a:themeElements>
    <a:clrScheme name="Cadr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TM03457475[[fn=Cadre]]</Template>
  <TotalTime>4285</TotalTime>
  <Application>LibreOffice/7.4.2.3$Windows_X86_64 LibreOffice_project/382eef1f22670f7f4118c8c2dd222ec7ad009daf</Application>
  <AppVersion>15.0000</AppVersion>
  <Words>1576</Words>
  <Paragraphs>107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2020-01-11T21:14:39Z</dcterms:created>
  <dc:creator>Fat T-Rexperience</dc:creator>
  <dc:description/>
  <dc:language>fr-FR</dc:language>
  <cp:lastModifiedBy/>
  <dcterms:modified xsi:type="dcterms:W3CDTF">2022-11-23T12:13:53Z</dcterms:modified>
  <cp:revision>164</cp:revision>
  <dc:subject/>
  <dc:title>Journée de formation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Grand écran</vt:lpwstr>
  </property>
  <property fmtid="{D5CDD505-2E9C-101B-9397-08002B2CF9AE}" pid="3" name="Slides">
    <vt:i4>15</vt:i4>
  </property>
</Properties>
</file>